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67" r:id="rId7"/>
    <p:sldId id="268" r:id="rId8"/>
    <p:sldId id="266" r:id="rId9"/>
    <p:sldId id="306" r:id="rId10"/>
    <p:sldId id="284" r:id="rId11"/>
    <p:sldId id="270" r:id="rId12"/>
    <p:sldId id="272" r:id="rId13"/>
    <p:sldId id="273" r:id="rId14"/>
    <p:sldId id="286" r:id="rId15"/>
    <p:sldId id="287" r:id="rId16"/>
    <p:sldId id="289" r:id="rId17"/>
    <p:sldId id="305" r:id="rId18"/>
    <p:sldId id="291" r:id="rId19"/>
    <p:sldId id="304" r:id="rId20"/>
    <p:sldId id="292" r:id="rId21"/>
    <p:sldId id="290" r:id="rId22"/>
    <p:sldId id="288" r:id="rId23"/>
    <p:sldId id="293" r:id="rId24"/>
    <p:sldId id="294" r:id="rId25"/>
    <p:sldId id="296" r:id="rId26"/>
    <p:sldId id="295" r:id="rId27"/>
    <p:sldId id="298" r:id="rId28"/>
    <p:sldId id="299" r:id="rId29"/>
    <p:sldId id="300" r:id="rId30"/>
    <p:sldId id="303" r:id="rId31"/>
    <p:sldId id="302" r:id="rId32"/>
    <p:sldId id="301" r:id="rId33"/>
  </p:sldIdLst>
  <p:sldSz cx="12192000" cy="6858000"/>
  <p:notesSz cx="6858000" cy="9144000"/>
  <p:custDataLst>
    <p:tags r:id="rId34"/>
  </p:custDataLst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40FB49E-2CF2-5C0B-DF0B-CCCB8AB8CB09}" v="8" dt="2023-11-07T06:57:52.344"/>
    <p1510:client id="{0BAC4B78-9C41-4903-B491-CAD8E0356D79}" v="58" dt="2023-11-01T21:16:32.136"/>
    <p1510:client id="{0CC3529F-BB18-E997-2389-75B6B213978B}" v="2" dt="2023-10-25T09:59:04.891"/>
    <p1510:client id="{2718FC27-1C0C-45FC-98E2-2BE9ACD7ED15}" v="450" dt="2023-11-07T21:49:47.528"/>
    <p1510:client id="{276EB5A8-8283-4F9F-AD46-C9C0D287D5A0}" v="2" dt="2023-11-06T17:12:05.293"/>
    <p1510:client id="{3785F4C6-AFEF-4499-AAE0-24A62335A50B}" v="5" dt="2023-11-03T08:39:13.434"/>
    <p1510:client id="{39631EC0-5FAE-4F60-ACEF-C8AAC91A73A4}" v="4" dt="2023-11-06T17:11:09.417"/>
    <p1510:client id="{4B55489F-4A55-4A04-BFB1-6FB0238F274F}" v="9" dt="2023-11-07T19:47:07.384"/>
    <p1510:client id="{5160D42C-5EA6-E67C-5A56-88C239E7EAA4}" v="3" dt="2023-11-24T13:40:12.786"/>
    <p1510:client id="{53AD1D13-F54C-9782-BD64-30544A7F281A}" v="292" dt="2023-11-07T09:54:21.439"/>
    <p1510:client id="{5BAA7E3B-C596-BA92-742C-F3CA44FBB80D}" v="132" dt="2023-11-06T18:45:15.522"/>
    <p1510:client id="{6AE9AA0A-DED7-8683-F02A-9B02A2D87F03}" v="3369" dt="2023-11-06T18:46:54.763"/>
    <p1510:client id="{7002D745-FD86-44CD-B61B-DDE642F04521}" v="34" dt="2023-11-03T08:38:40.621"/>
    <p1510:client id="{83DE4DF3-402B-47FF-8059-06DC859BC4DA}" v="3" dt="2023-11-07T21:57:20.479"/>
    <p1510:client id="{A8119E55-BB3A-4209-A22B-5881237FE289}" v="75" dt="2023-11-07T14:14:10.382"/>
    <p1510:client id="{B75BCD16-70EE-5197-E82D-09D09EB388E9}" v="627" dt="2023-11-01T20:28:25.151"/>
    <p1510:client id="{DD567D14-A305-4828-BD35-38192202CF87}" v="8" dt="2023-11-07T14:15:57.769"/>
    <p1510:client id="{E965B37A-6164-4594-A560-2F0645E727EB}" v="11" dt="2023-11-04T16:27:05.961"/>
    <p1510:client id="{F4E8399E-0118-4172-BBD4-438423329199}" v="22" dt="2023-11-07T22:10:35.629"/>
    <p1510:client id="{FCCDCA5C-B059-4D3C-83B3-F868536E81FE}" v="8" dt="2023-11-21T21:56:29.01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4" d="100"/>
          <a:sy n="84" d="100"/>
        </p:scale>
        <p:origin x="629" y="77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microsoft.com/office/2016/11/relationships/changesInfo" Target="changesInfos/changesInfo1.xml"/><Relationship Id="rId21" Type="http://schemas.openxmlformats.org/officeDocument/2006/relationships/slide" Target="slides/slide17.xml"/><Relationship Id="rId34" Type="http://schemas.openxmlformats.org/officeDocument/2006/relationships/tags" Target="tags/tag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theme" Target="theme/theme1.xml"/><Relationship Id="rId40" Type="http://schemas.microsoft.com/office/2015/10/relationships/revisionInfo" Target="revisionInfo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presProps" Target="presProps.xml"/><Relationship Id="rId8" Type="http://schemas.openxmlformats.org/officeDocument/2006/relationships/slide" Target="slides/slide4.xml"/><Relationship Id="rId3" Type="http://schemas.openxmlformats.org/officeDocument/2006/relationships/customXml" Target="../customXml/item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leksandra Boniewicz (grusia)" userId="S::grusia@o365.umk.pl::89f54838-d6a7-4d97-8e9c-8ca17ab9aa33" providerId="AD" clId="Web-{0BAC4B78-9C41-4903-B491-CAD8E0356D79}"/>
    <pc:docChg chg="addSld modSld">
      <pc:chgData name="Aleksandra Boniewicz (grusia)" userId="S::grusia@o365.umk.pl::89f54838-d6a7-4d97-8e9c-8ca17ab9aa33" providerId="AD" clId="Web-{0BAC4B78-9C41-4903-B491-CAD8E0356D79}" dt="2023-11-01T21:16:32.136" v="52" actId="20577"/>
      <pc:docMkLst>
        <pc:docMk/>
      </pc:docMkLst>
      <pc:sldChg chg="modSp">
        <pc:chgData name="Aleksandra Boniewicz (grusia)" userId="S::grusia@o365.umk.pl::89f54838-d6a7-4d97-8e9c-8ca17ab9aa33" providerId="AD" clId="Web-{0BAC4B78-9C41-4903-B491-CAD8E0356D79}" dt="2023-11-01T21:13:17.004" v="18" actId="20577"/>
        <pc:sldMkLst>
          <pc:docMk/>
          <pc:sldMk cId="1589956473" sldId="277"/>
        </pc:sldMkLst>
        <pc:spChg chg="mod">
          <ac:chgData name="Aleksandra Boniewicz (grusia)" userId="S::grusia@o365.umk.pl::89f54838-d6a7-4d97-8e9c-8ca17ab9aa33" providerId="AD" clId="Web-{0BAC4B78-9C41-4903-B491-CAD8E0356D79}" dt="2023-11-01T21:13:17.004" v="18" actId="20577"/>
          <ac:spMkLst>
            <pc:docMk/>
            <pc:sldMk cId="1589956473" sldId="277"/>
            <ac:spMk id="3" creationId="{12C3A312-E027-F5E1-6FD2-C16D4B4448B1}"/>
          </ac:spMkLst>
        </pc:spChg>
      </pc:sldChg>
      <pc:sldChg chg="modSp">
        <pc:chgData name="Aleksandra Boniewicz (grusia)" userId="S::grusia@o365.umk.pl::89f54838-d6a7-4d97-8e9c-8ca17ab9aa33" providerId="AD" clId="Web-{0BAC4B78-9C41-4903-B491-CAD8E0356D79}" dt="2023-11-01T21:16:32.136" v="52" actId="20577"/>
        <pc:sldMkLst>
          <pc:docMk/>
          <pc:sldMk cId="3713498965" sldId="278"/>
        </pc:sldMkLst>
        <pc:spChg chg="mod">
          <ac:chgData name="Aleksandra Boniewicz (grusia)" userId="S::grusia@o365.umk.pl::89f54838-d6a7-4d97-8e9c-8ca17ab9aa33" providerId="AD" clId="Web-{0BAC4B78-9C41-4903-B491-CAD8E0356D79}" dt="2023-11-01T21:16:32.136" v="52" actId="20577"/>
          <ac:spMkLst>
            <pc:docMk/>
            <pc:sldMk cId="3713498965" sldId="278"/>
            <ac:spMk id="3" creationId="{12C3A312-E027-F5E1-6FD2-C16D4B4448B1}"/>
          </ac:spMkLst>
        </pc:spChg>
      </pc:sldChg>
      <pc:sldChg chg="modSp">
        <pc:chgData name="Aleksandra Boniewicz (grusia)" userId="S::grusia@o365.umk.pl::89f54838-d6a7-4d97-8e9c-8ca17ab9aa33" providerId="AD" clId="Web-{0BAC4B78-9C41-4903-B491-CAD8E0356D79}" dt="2023-11-01T21:14:04.349" v="47" actId="20577"/>
        <pc:sldMkLst>
          <pc:docMk/>
          <pc:sldMk cId="3549773989" sldId="279"/>
        </pc:sldMkLst>
        <pc:spChg chg="mod">
          <ac:chgData name="Aleksandra Boniewicz (grusia)" userId="S::grusia@o365.umk.pl::89f54838-d6a7-4d97-8e9c-8ca17ab9aa33" providerId="AD" clId="Web-{0BAC4B78-9C41-4903-B491-CAD8E0356D79}" dt="2023-11-01T21:14:04.349" v="47" actId="20577"/>
          <ac:spMkLst>
            <pc:docMk/>
            <pc:sldMk cId="3549773989" sldId="279"/>
            <ac:spMk id="3" creationId="{12C3A312-E027-F5E1-6FD2-C16D4B4448B1}"/>
          </ac:spMkLst>
        </pc:spChg>
      </pc:sldChg>
      <pc:sldChg chg="modSp add replId">
        <pc:chgData name="Aleksandra Boniewicz (grusia)" userId="S::grusia@o365.umk.pl::89f54838-d6a7-4d97-8e9c-8ca17ab9aa33" providerId="AD" clId="Web-{0BAC4B78-9C41-4903-B491-CAD8E0356D79}" dt="2023-11-01T21:13:29.816" v="20" actId="20577"/>
        <pc:sldMkLst>
          <pc:docMk/>
          <pc:sldMk cId="3994639624" sldId="282"/>
        </pc:sldMkLst>
        <pc:spChg chg="mod">
          <ac:chgData name="Aleksandra Boniewicz (grusia)" userId="S::grusia@o365.umk.pl::89f54838-d6a7-4d97-8e9c-8ca17ab9aa33" providerId="AD" clId="Web-{0BAC4B78-9C41-4903-B491-CAD8E0356D79}" dt="2023-11-01T21:13:29.816" v="20" actId="20577"/>
          <ac:spMkLst>
            <pc:docMk/>
            <pc:sldMk cId="3994639624" sldId="282"/>
            <ac:spMk id="3" creationId="{12C3A312-E027-F5E1-6FD2-C16D4B4448B1}"/>
          </ac:spMkLst>
        </pc:spChg>
      </pc:sldChg>
      <pc:sldChg chg="modSp add replId">
        <pc:chgData name="Aleksandra Boniewicz (grusia)" userId="S::grusia@o365.umk.pl::89f54838-d6a7-4d97-8e9c-8ca17ab9aa33" providerId="AD" clId="Web-{0BAC4B78-9C41-4903-B491-CAD8E0356D79}" dt="2023-11-01T21:13:47.083" v="38" actId="20577"/>
        <pc:sldMkLst>
          <pc:docMk/>
          <pc:sldMk cId="834067883" sldId="283"/>
        </pc:sldMkLst>
        <pc:spChg chg="mod">
          <ac:chgData name="Aleksandra Boniewicz (grusia)" userId="S::grusia@o365.umk.pl::89f54838-d6a7-4d97-8e9c-8ca17ab9aa33" providerId="AD" clId="Web-{0BAC4B78-9C41-4903-B491-CAD8E0356D79}" dt="2023-11-01T21:13:47.083" v="38" actId="20577"/>
          <ac:spMkLst>
            <pc:docMk/>
            <pc:sldMk cId="834067883" sldId="283"/>
            <ac:spMk id="3" creationId="{12C3A312-E027-F5E1-6FD2-C16D4B4448B1}"/>
          </ac:spMkLst>
        </pc:spChg>
      </pc:sldChg>
    </pc:docChg>
  </pc:docChgLst>
  <pc:docChgLst>
    <pc:chgData name="Aleksandra Boniewicz (grusia)" userId="S::grusia@o365.umk.pl::89f54838-d6a7-4d97-8e9c-8ca17ab9aa33" providerId="AD" clId="Web-{4B55489F-4A55-4A04-BFB1-6FB0238F274F}"/>
    <pc:docChg chg="modSld">
      <pc:chgData name="Aleksandra Boniewicz (grusia)" userId="S::grusia@o365.umk.pl::89f54838-d6a7-4d97-8e9c-8ca17ab9aa33" providerId="AD" clId="Web-{4B55489F-4A55-4A04-BFB1-6FB0238F274F}" dt="2023-11-07T19:47:07.040" v="7" actId="20577"/>
      <pc:docMkLst>
        <pc:docMk/>
      </pc:docMkLst>
      <pc:sldChg chg="modSp">
        <pc:chgData name="Aleksandra Boniewicz (grusia)" userId="S::grusia@o365.umk.pl::89f54838-d6a7-4d97-8e9c-8ca17ab9aa33" providerId="AD" clId="Web-{4B55489F-4A55-4A04-BFB1-6FB0238F274F}" dt="2023-11-07T19:47:07.040" v="7" actId="20577"/>
        <pc:sldMkLst>
          <pc:docMk/>
          <pc:sldMk cId="900674140" sldId="301"/>
        </pc:sldMkLst>
        <pc:spChg chg="mod">
          <ac:chgData name="Aleksandra Boniewicz (grusia)" userId="S::grusia@o365.umk.pl::89f54838-d6a7-4d97-8e9c-8ca17ab9aa33" providerId="AD" clId="Web-{4B55489F-4A55-4A04-BFB1-6FB0238F274F}" dt="2023-11-07T19:47:07.040" v="7" actId="20577"/>
          <ac:spMkLst>
            <pc:docMk/>
            <pc:sldMk cId="900674140" sldId="301"/>
            <ac:spMk id="3" creationId="{FD506979-3453-E96B-13F7-7F96CE1CD717}"/>
          </ac:spMkLst>
        </pc:spChg>
      </pc:sldChg>
    </pc:docChg>
  </pc:docChgLst>
  <pc:docChgLst>
    <pc:chgData name="Anna Kwiatkowska (aba)" userId="S::aba@o365.mat.umk.pl::ed6c940c-1a44-4dd2-bede-f14251c2d85a" providerId="AD" clId="Web-{276EB5A8-8283-4F9F-AD46-C9C0D287D5A0}"/>
    <pc:docChg chg="modSld">
      <pc:chgData name="Anna Kwiatkowska (aba)" userId="S::aba@o365.mat.umk.pl::ed6c940c-1a44-4dd2-bede-f14251c2d85a" providerId="AD" clId="Web-{276EB5A8-8283-4F9F-AD46-C9C0D287D5A0}" dt="2023-11-06T17:12:05.293" v="1" actId="1076"/>
      <pc:docMkLst>
        <pc:docMk/>
      </pc:docMkLst>
      <pc:sldChg chg="modSp">
        <pc:chgData name="Anna Kwiatkowska (aba)" userId="S::aba@o365.mat.umk.pl::ed6c940c-1a44-4dd2-bede-f14251c2d85a" providerId="AD" clId="Web-{276EB5A8-8283-4F9F-AD46-C9C0D287D5A0}" dt="2023-11-06T17:11:56.667" v="0" actId="1076"/>
        <pc:sldMkLst>
          <pc:docMk/>
          <pc:sldMk cId="1652627955" sldId="274"/>
        </pc:sldMkLst>
        <pc:spChg chg="mod">
          <ac:chgData name="Anna Kwiatkowska (aba)" userId="S::aba@o365.mat.umk.pl::ed6c940c-1a44-4dd2-bede-f14251c2d85a" providerId="AD" clId="Web-{276EB5A8-8283-4F9F-AD46-C9C0D287D5A0}" dt="2023-11-06T17:11:56.667" v="0" actId="1076"/>
          <ac:spMkLst>
            <pc:docMk/>
            <pc:sldMk cId="1652627955" sldId="274"/>
            <ac:spMk id="3" creationId="{12C3A312-E027-F5E1-6FD2-C16D4B4448B1}"/>
          </ac:spMkLst>
        </pc:spChg>
      </pc:sldChg>
      <pc:sldChg chg="modSp">
        <pc:chgData name="Anna Kwiatkowska (aba)" userId="S::aba@o365.mat.umk.pl::ed6c940c-1a44-4dd2-bede-f14251c2d85a" providerId="AD" clId="Web-{276EB5A8-8283-4F9F-AD46-C9C0D287D5A0}" dt="2023-11-06T17:12:05.293" v="1" actId="1076"/>
        <pc:sldMkLst>
          <pc:docMk/>
          <pc:sldMk cId="3893469964" sldId="275"/>
        </pc:sldMkLst>
        <pc:spChg chg="mod">
          <ac:chgData name="Anna Kwiatkowska (aba)" userId="S::aba@o365.mat.umk.pl::ed6c940c-1a44-4dd2-bede-f14251c2d85a" providerId="AD" clId="Web-{276EB5A8-8283-4F9F-AD46-C9C0D287D5A0}" dt="2023-11-06T17:12:05.293" v="1" actId="1076"/>
          <ac:spMkLst>
            <pc:docMk/>
            <pc:sldMk cId="3893469964" sldId="275"/>
            <ac:spMk id="3" creationId="{12C3A312-E027-F5E1-6FD2-C16D4B4448B1}"/>
          </ac:spMkLst>
        </pc:spChg>
      </pc:sldChg>
    </pc:docChg>
  </pc:docChgLst>
  <pc:docChgLst>
    <pc:chgData name="Aleksandra Boniewicz (grusia)" userId="S::grusia@o365.umk.pl::89f54838-d6a7-4d97-8e9c-8ca17ab9aa33" providerId="AD" clId="Web-{6AE9AA0A-DED7-8683-F02A-9B02A2D87F03}"/>
    <pc:docChg chg="addSld delSld modSld sldOrd">
      <pc:chgData name="Aleksandra Boniewicz (grusia)" userId="S::grusia@o365.umk.pl::89f54838-d6a7-4d97-8e9c-8ca17ab9aa33" providerId="AD" clId="Web-{6AE9AA0A-DED7-8683-F02A-9B02A2D87F03}" dt="2023-11-06T18:46:54.763" v="3364" actId="14100"/>
      <pc:docMkLst>
        <pc:docMk/>
      </pc:docMkLst>
      <pc:sldChg chg="modSp">
        <pc:chgData name="Aleksandra Boniewicz (grusia)" userId="S::grusia@o365.umk.pl::89f54838-d6a7-4d97-8e9c-8ca17ab9aa33" providerId="AD" clId="Web-{6AE9AA0A-DED7-8683-F02A-9B02A2D87F03}" dt="2023-11-06T18:46:54.763" v="3364" actId="14100"/>
        <pc:sldMkLst>
          <pc:docMk/>
          <pc:sldMk cId="1244029905" sldId="256"/>
        </pc:sldMkLst>
        <pc:spChg chg="mod">
          <ac:chgData name="Aleksandra Boniewicz (grusia)" userId="S::grusia@o365.umk.pl::89f54838-d6a7-4d97-8e9c-8ca17ab9aa33" providerId="AD" clId="Web-{6AE9AA0A-DED7-8683-F02A-9B02A2D87F03}" dt="2023-11-06T18:46:54.763" v="3364" actId="14100"/>
          <ac:spMkLst>
            <pc:docMk/>
            <pc:sldMk cId="1244029905" sldId="256"/>
            <ac:spMk id="2" creationId="{3D7EDFA5-D207-C361-FB1A-D412D4B1F817}"/>
          </ac:spMkLst>
        </pc:spChg>
      </pc:sldChg>
      <pc:sldChg chg="modSp">
        <pc:chgData name="Aleksandra Boniewicz (grusia)" userId="S::grusia@o365.umk.pl::89f54838-d6a7-4d97-8e9c-8ca17ab9aa33" providerId="AD" clId="Web-{6AE9AA0A-DED7-8683-F02A-9B02A2D87F03}" dt="2023-11-06T16:35:09.053" v="31" actId="20577"/>
        <pc:sldMkLst>
          <pc:docMk/>
          <pc:sldMk cId="4004235991" sldId="266"/>
        </pc:sldMkLst>
        <pc:spChg chg="mod">
          <ac:chgData name="Aleksandra Boniewicz (grusia)" userId="S::grusia@o365.umk.pl::89f54838-d6a7-4d97-8e9c-8ca17ab9aa33" providerId="AD" clId="Web-{6AE9AA0A-DED7-8683-F02A-9B02A2D87F03}" dt="2023-11-06T16:35:09.053" v="31" actId="20577"/>
          <ac:spMkLst>
            <pc:docMk/>
            <pc:sldMk cId="4004235991" sldId="266"/>
            <ac:spMk id="3" creationId="{FA1D3876-643F-1D92-15FE-247BE4093D90}"/>
          </ac:spMkLst>
        </pc:spChg>
      </pc:sldChg>
      <pc:sldChg chg="modSp">
        <pc:chgData name="Aleksandra Boniewicz (grusia)" userId="S::grusia@o365.umk.pl::89f54838-d6a7-4d97-8e9c-8ca17ab9aa33" providerId="AD" clId="Web-{6AE9AA0A-DED7-8683-F02A-9B02A2D87F03}" dt="2023-11-06T17:10:57.073" v="798" actId="20577"/>
        <pc:sldMkLst>
          <pc:docMk/>
          <pc:sldMk cId="91695184" sldId="270"/>
        </pc:sldMkLst>
        <pc:spChg chg="mod">
          <ac:chgData name="Aleksandra Boniewicz (grusia)" userId="S::grusia@o365.umk.pl::89f54838-d6a7-4d97-8e9c-8ca17ab9aa33" providerId="AD" clId="Web-{6AE9AA0A-DED7-8683-F02A-9B02A2D87F03}" dt="2023-11-06T16:51:21.528" v="471" actId="20577"/>
          <ac:spMkLst>
            <pc:docMk/>
            <pc:sldMk cId="91695184" sldId="270"/>
            <ac:spMk id="2" creationId="{11ABBB73-5C0F-FB86-B19A-05B71CC598DA}"/>
          </ac:spMkLst>
        </pc:spChg>
        <pc:spChg chg="mod">
          <ac:chgData name="Aleksandra Boniewicz (grusia)" userId="S::grusia@o365.umk.pl::89f54838-d6a7-4d97-8e9c-8ca17ab9aa33" providerId="AD" clId="Web-{6AE9AA0A-DED7-8683-F02A-9B02A2D87F03}" dt="2023-11-06T17:10:57.073" v="798" actId="20577"/>
          <ac:spMkLst>
            <pc:docMk/>
            <pc:sldMk cId="91695184" sldId="270"/>
            <ac:spMk id="3" creationId="{12C3A312-E027-F5E1-6FD2-C16D4B4448B1}"/>
          </ac:spMkLst>
        </pc:spChg>
      </pc:sldChg>
      <pc:sldChg chg="del">
        <pc:chgData name="Aleksandra Boniewicz (grusia)" userId="S::grusia@o365.umk.pl::89f54838-d6a7-4d97-8e9c-8ca17ab9aa33" providerId="AD" clId="Web-{6AE9AA0A-DED7-8683-F02A-9B02A2D87F03}" dt="2023-11-06T17:26:07.999" v="1377"/>
        <pc:sldMkLst>
          <pc:docMk/>
          <pc:sldMk cId="2208757438" sldId="271"/>
        </pc:sldMkLst>
      </pc:sldChg>
      <pc:sldChg chg="addSp delSp modSp">
        <pc:chgData name="Aleksandra Boniewicz (grusia)" userId="S::grusia@o365.umk.pl::89f54838-d6a7-4d97-8e9c-8ca17ab9aa33" providerId="AD" clId="Web-{6AE9AA0A-DED7-8683-F02A-9B02A2D87F03}" dt="2023-11-06T17:05:16.732" v="702" actId="20577"/>
        <pc:sldMkLst>
          <pc:docMk/>
          <pc:sldMk cId="3941783481" sldId="272"/>
        </pc:sldMkLst>
        <pc:spChg chg="mod">
          <ac:chgData name="Aleksandra Boniewicz (grusia)" userId="S::grusia@o365.umk.pl::89f54838-d6a7-4d97-8e9c-8ca17ab9aa33" providerId="AD" clId="Web-{6AE9AA0A-DED7-8683-F02A-9B02A2D87F03}" dt="2023-11-06T16:39:43.829" v="132" actId="20577"/>
          <ac:spMkLst>
            <pc:docMk/>
            <pc:sldMk cId="3941783481" sldId="272"/>
            <ac:spMk id="2" creationId="{11ABBB73-5C0F-FB86-B19A-05B71CC598DA}"/>
          </ac:spMkLst>
        </pc:spChg>
        <pc:spChg chg="mod">
          <ac:chgData name="Aleksandra Boniewicz (grusia)" userId="S::grusia@o365.umk.pl::89f54838-d6a7-4d97-8e9c-8ca17ab9aa33" providerId="AD" clId="Web-{6AE9AA0A-DED7-8683-F02A-9B02A2D87F03}" dt="2023-11-06T17:05:16.732" v="702" actId="20577"/>
          <ac:spMkLst>
            <pc:docMk/>
            <pc:sldMk cId="3941783481" sldId="272"/>
            <ac:spMk id="3" creationId="{12C3A312-E027-F5E1-6FD2-C16D4B4448B1}"/>
          </ac:spMkLst>
        </pc:spChg>
        <pc:spChg chg="add del mod">
          <ac:chgData name="Aleksandra Boniewicz (grusia)" userId="S::grusia@o365.umk.pl::89f54838-d6a7-4d97-8e9c-8ca17ab9aa33" providerId="AD" clId="Web-{6AE9AA0A-DED7-8683-F02A-9B02A2D87F03}" dt="2023-11-06T16:49:33.649" v="454"/>
          <ac:spMkLst>
            <pc:docMk/>
            <pc:sldMk cId="3941783481" sldId="272"/>
            <ac:spMk id="4" creationId="{6F0DB3B8-6C35-E6A4-05F7-36B3E89CC929}"/>
          </ac:spMkLst>
        </pc:spChg>
      </pc:sldChg>
      <pc:sldChg chg="modSp">
        <pc:chgData name="Aleksandra Boniewicz (grusia)" userId="S::grusia@o365.umk.pl::89f54838-d6a7-4d97-8e9c-8ca17ab9aa33" providerId="AD" clId="Web-{6AE9AA0A-DED7-8683-F02A-9B02A2D87F03}" dt="2023-11-06T17:25:26.857" v="1369" actId="20577"/>
        <pc:sldMkLst>
          <pc:docMk/>
          <pc:sldMk cId="3796035047" sldId="273"/>
        </pc:sldMkLst>
        <pc:spChg chg="mod">
          <ac:chgData name="Aleksandra Boniewicz (grusia)" userId="S::grusia@o365.umk.pl::89f54838-d6a7-4d97-8e9c-8ca17ab9aa33" providerId="AD" clId="Web-{6AE9AA0A-DED7-8683-F02A-9B02A2D87F03}" dt="2023-11-06T17:25:26.857" v="1369" actId="20577"/>
          <ac:spMkLst>
            <pc:docMk/>
            <pc:sldMk cId="3796035047" sldId="273"/>
            <ac:spMk id="3" creationId="{12C3A312-E027-F5E1-6FD2-C16D4B4448B1}"/>
          </ac:spMkLst>
        </pc:spChg>
      </pc:sldChg>
      <pc:sldChg chg="addSp delSp modSp del mod setBg">
        <pc:chgData name="Aleksandra Boniewicz (grusia)" userId="S::grusia@o365.umk.pl::89f54838-d6a7-4d97-8e9c-8ca17ab9aa33" providerId="AD" clId="Web-{6AE9AA0A-DED7-8683-F02A-9B02A2D87F03}" dt="2023-11-06T18:37:37.757" v="3327"/>
        <pc:sldMkLst>
          <pc:docMk/>
          <pc:sldMk cId="1652627955" sldId="274"/>
        </pc:sldMkLst>
        <pc:spChg chg="mod">
          <ac:chgData name="Aleksandra Boniewicz (grusia)" userId="S::grusia@o365.umk.pl::89f54838-d6a7-4d97-8e9c-8ca17ab9aa33" providerId="AD" clId="Web-{6AE9AA0A-DED7-8683-F02A-9B02A2D87F03}" dt="2023-11-06T18:13:28.607" v="2986"/>
          <ac:spMkLst>
            <pc:docMk/>
            <pc:sldMk cId="1652627955" sldId="274"/>
            <ac:spMk id="2" creationId="{11ABBB73-5C0F-FB86-B19A-05B71CC598DA}"/>
          </ac:spMkLst>
        </pc:spChg>
        <pc:spChg chg="add del">
          <ac:chgData name="Aleksandra Boniewicz (grusia)" userId="S::grusia@o365.umk.pl::89f54838-d6a7-4d97-8e9c-8ca17ab9aa33" providerId="AD" clId="Web-{6AE9AA0A-DED7-8683-F02A-9B02A2D87F03}" dt="2023-11-06T18:13:28.607" v="2986"/>
          <ac:spMkLst>
            <pc:docMk/>
            <pc:sldMk cId="1652627955" sldId="274"/>
            <ac:spMk id="3" creationId="{12C3A312-E027-F5E1-6FD2-C16D4B4448B1}"/>
          </ac:spMkLst>
        </pc:spChg>
        <pc:spChg chg="add del">
          <ac:chgData name="Aleksandra Boniewicz (grusia)" userId="S::grusia@o365.umk.pl::89f54838-d6a7-4d97-8e9c-8ca17ab9aa33" providerId="AD" clId="Web-{6AE9AA0A-DED7-8683-F02A-9B02A2D87F03}" dt="2023-11-06T18:13:28.607" v="2986"/>
          <ac:spMkLst>
            <pc:docMk/>
            <pc:sldMk cId="1652627955" sldId="274"/>
            <ac:spMk id="9" creationId="{BACC6370-2D7E-4714-9D71-7542949D7D5D}"/>
          </ac:spMkLst>
        </pc:spChg>
        <pc:spChg chg="add del">
          <ac:chgData name="Aleksandra Boniewicz (grusia)" userId="S::grusia@o365.umk.pl::89f54838-d6a7-4d97-8e9c-8ca17ab9aa33" providerId="AD" clId="Web-{6AE9AA0A-DED7-8683-F02A-9B02A2D87F03}" dt="2023-11-06T18:13:28.607" v="2986"/>
          <ac:spMkLst>
            <pc:docMk/>
            <pc:sldMk cId="1652627955" sldId="274"/>
            <ac:spMk id="11" creationId="{256B2C21-A230-48C0-8DF1-C46611373C44}"/>
          </ac:spMkLst>
        </pc:spChg>
        <pc:spChg chg="add del">
          <ac:chgData name="Aleksandra Boniewicz (grusia)" userId="S::grusia@o365.umk.pl::89f54838-d6a7-4d97-8e9c-8ca17ab9aa33" providerId="AD" clId="Web-{6AE9AA0A-DED7-8683-F02A-9B02A2D87F03}" dt="2023-11-06T18:13:28.607" v="2986"/>
          <ac:spMkLst>
            <pc:docMk/>
            <pc:sldMk cId="1652627955" sldId="274"/>
            <ac:spMk id="13" creationId="{3847E18C-932D-4C95-AABA-FEC7C9499AD7}"/>
          </ac:spMkLst>
        </pc:spChg>
        <pc:spChg chg="add del">
          <ac:chgData name="Aleksandra Boniewicz (grusia)" userId="S::grusia@o365.umk.pl::89f54838-d6a7-4d97-8e9c-8ca17ab9aa33" providerId="AD" clId="Web-{6AE9AA0A-DED7-8683-F02A-9B02A2D87F03}" dt="2023-11-06T18:13:28.607" v="2986"/>
          <ac:spMkLst>
            <pc:docMk/>
            <pc:sldMk cId="1652627955" sldId="274"/>
            <ac:spMk id="15" creationId="{3150CB11-0C61-439E-910F-5787759E72A0}"/>
          </ac:spMkLst>
        </pc:spChg>
        <pc:spChg chg="add del">
          <ac:chgData name="Aleksandra Boniewicz (grusia)" userId="S::grusia@o365.umk.pl::89f54838-d6a7-4d97-8e9c-8ca17ab9aa33" providerId="AD" clId="Web-{6AE9AA0A-DED7-8683-F02A-9B02A2D87F03}" dt="2023-11-06T18:13:28.607" v="2986"/>
          <ac:spMkLst>
            <pc:docMk/>
            <pc:sldMk cId="1652627955" sldId="274"/>
            <ac:spMk id="17" creationId="{43F8A58B-5155-44CE-A5FF-7647B47D0A7A}"/>
          </ac:spMkLst>
        </pc:spChg>
        <pc:spChg chg="add del">
          <ac:chgData name="Aleksandra Boniewicz (grusia)" userId="S::grusia@o365.umk.pl::89f54838-d6a7-4d97-8e9c-8ca17ab9aa33" providerId="AD" clId="Web-{6AE9AA0A-DED7-8683-F02A-9B02A2D87F03}" dt="2023-11-06T18:13:28.607" v="2986"/>
          <ac:spMkLst>
            <pc:docMk/>
            <pc:sldMk cId="1652627955" sldId="274"/>
            <ac:spMk id="19" creationId="{443F2ACA-E6D6-4028-82DD-F03C262D5DE6}"/>
          </ac:spMkLst>
        </pc:spChg>
        <pc:graphicFrameChg chg="add del">
          <ac:chgData name="Aleksandra Boniewicz (grusia)" userId="S::grusia@o365.umk.pl::89f54838-d6a7-4d97-8e9c-8ca17ab9aa33" providerId="AD" clId="Web-{6AE9AA0A-DED7-8683-F02A-9B02A2D87F03}" dt="2023-11-06T18:13:28.607" v="2986"/>
          <ac:graphicFrameMkLst>
            <pc:docMk/>
            <pc:sldMk cId="1652627955" sldId="274"/>
            <ac:graphicFrameMk id="5" creationId="{1A2752EC-ABC7-FE25-9245-8FB4601C1B51}"/>
          </ac:graphicFrameMkLst>
        </pc:graphicFrameChg>
      </pc:sldChg>
      <pc:sldChg chg="del">
        <pc:chgData name="Aleksandra Boniewicz (grusia)" userId="S::grusia@o365.umk.pl::89f54838-d6a7-4d97-8e9c-8ca17ab9aa33" providerId="AD" clId="Web-{6AE9AA0A-DED7-8683-F02A-9B02A2D87F03}" dt="2023-11-06T18:39:51.184" v="3352"/>
        <pc:sldMkLst>
          <pc:docMk/>
          <pc:sldMk cId="3893469964" sldId="275"/>
        </pc:sldMkLst>
      </pc:sldChg>
      <pc:sldChg chg="del">
        <pc:chgData name="Aleksandra Boniewicz (grusia)" userId="S::grusia@o365.umk.pl::89f54838-d6a7-4d97-8e9c-8ca17ab9aa33" providerId="AD" clId="Web-{6AE9AA0A-DED7-8683-F02A-9B02A2D87F03}" dt="2023-11-06T18:37:40.007" v="3328"/>
        <pc:sldMkLst>
          <pc:docMk/>
          <pc:sldMk cId="402786145" sldId="276"/>
        </pc:sldMkLst>
      </pc:sldChg>
      <pc:sldChg chg="del">
        <pc:chgData name="Aleksandra Boniewicz (grusia)" userId="S::grusia@o365.umk.pl::89f54838-d6a7-4d97-8e9c-8ca17ab9aa33" providerId="AD" clId="Web-{6AE9AA0A-DED7-8683-F02A-9B02A2D87F03}" dt="2023-11-06T17:30:49.056" v="1395"/>
        <pc:sldMkLst>
          <pc:docMk/>
          <pc:sldMk cId="1589956473" sldId="277"/>
        </pc:sldMkLst>
      </pc:sldChg>
      <pc:sldChg chg="del">
        <pc:chgData name="Aleksandra Boniewicz (grusia)" userId="S::grusia@o365.umk.pl::89f54838-d6a7-4d97-8e9c-8ca17ab9aa33" providerId="AD" clId="Web-{6AE9AA0A-DED7-8683-F02A-9B02A2D87F03}" dt="2023-11-06T16:38:43.874" v="129"/>
        <pc:sldMkLst>
          <pc:docMk/>
          <pc:sldMk cId="3713498965" sldId="278"/>
        </pc:sldMkLst>
      </pc:sldChg>
      <pc:sldChg chg="del">
        <pc:chgData name="Aleksandra Boniewicz (grusia)" userId="S::grusia@o365.umk.pl::89f54838-d6a7-4d97-8e9c-8ca17ab9aa33" providerId="AD" clId="Web-{6AE9AA0A-DED7-8683-F02A-9B02A2D87F03}" dt="2023-11-06T18:11:46.713" v="2984"/>
        <pc:sldMkLst>
          <pc:docMk/>
          <pc:sldMk cId="3549773989" sldId="279"/>
        </pc:sldMkLst>
      </pc:sldChg>
      <pc:sldChg chg="del">
        <pc:chgData name="Aleksandra Boniewicz (grusia)" userId="S::grusia@o365.umk.pl::89f54838-d6a7-4d97-8e9c-8ca17ab9aa33" providerId="AD" clId="Web-{6AE9AA0A-DED7-8683-F02A-9B02A2D87F03}" dt="2023-11-06T17:30:51.806" v="1396"/>
        <pc:sldMkLst>
          <pc:docMk/>
          <pc:sldMk cId="2808682902" sldId="281"/>
        </pc:sldMkLst>
      </pc:sldChg>
      <pc:sldChg chg="del">
        <pc:chgData name="Aleksandra Boniewicz (grusia)" userId="S::grusia@o365.umk.pl::89f54838-d6a7-4d97-8e9c-8ca17ab9aa33" providerId="AD" clId="Web-{6AE9AA0A-DED7-8683-F02A-9B02A2D87F03}" dt="2023-11-06T17:30:54.744" v="1397"/>
        <pc:sldMkLst>
          <pc:docMk/>
          <pc:sldMk cId="3994639624" sldId="282"/>
        </pc:sldMkLst>
      </pc:sldChg>
      <pc:sldChg chg="del">
        <pc:chgData name="Aleksandra Boniewicz (grusia)" userId="S::grusia@o365.umk.pl::89f54838-d6a7-4d97-8e9c-8ca17ab9aa33" providerId="AD" clId="Web-{6AE9AA0A-DED7-8683-F02A-9B02A2D87F03}" dt="2023-11-06T18:11:41.587" v="2983"/>
        <pc:sldMkLst>
          <pc:docMk/>
          <pc:sldMk cId="834067883" sldId="283"/>
        </pc:sldMkLst>
      </pc:sldChg>
      <pc:sldChg chg="addSp delSp modSp add replId">
        <pc:chgData name="Aleksandra Boniewicz (grusia)" userId="S::grusia@o365.umk.pl::89f54838-d6a7-4d97-8e9c-8ca17ab9aa33" providerId="AD" clId="Web-{6AE9AA0A-DED7-8683-F02A-9B02A2D87F03}" dt="2023-11-06T17:41:28.581" v="1614" actId="20577"/>
        <pc:sldMkLst>
          <pc:docMk/>
          <pc:sldMk cId="4101632693" sldId="284"/>
        </pc:sldMkLst>
        <pc:spChg chg="add mod">
          <ac:chgData name="Aleksandra Boniewicz (grusia)" userId="S::grusia@o365.umk.pl::89f54838-d6a7-4d97-8e9c-8ca17ab9aa33" providerId="AD" clId="Web-{6AE9AA0A-DED7-8683-F02A-9B02A2D87F03}" dt="2023-11-06T17:41:28.581" v="1614" actId="20577"/>
          <ac:spMkLst>
            <pc:docMk/>
            <pc:sldMk cId="4101632693" sldId="284"/>
            <ac:spMk id="51" creationId="{C03EB4E4-3DE3-0926-9718-89F1040F137F}"/>
          </ac:spMkLst>
        </pc:spChg>
        <pc:graphicFrameChg chg="del mod modGraphic">
          <ac:chgData name="Aleksandra Boniewicz (grusia)" userId="S::grusia@o365.umk.pl::89f54838-d6a7-4d97-8e9c-8ca17ab9aa33" providerId="AD" clId="Web-{6AE9AA0A-DED7-8683-F02A-9B02A2D87F03}" dt="2023-11-06T16:36:12.665" v="35"/>
          <ac:graphicFrameMkLst>
            <pc:docMk/>
            <pc:sldMk cId="4101632693" sldId="284"/>
            <ac:graphicFrameMk id="17" creationId="{EC9D0478-AFE1-4201-3722-64ABD9737917}"/>
          </ac:graphicFrameMkLst>
        </pc:graphicFrameChg>
      </pc:sldChg>
      <pc:sldChg chg="add del replId">
        <pc:chgData name="Aleksandra Boniewicz (grusia)" userId="S::grusia@o365.umk.pl::89f54838-d6a7-4d97-8e9c-8ca17ab9aa33" providerId="AD" clId="Web-{6AE9AA0A-DED7-8683-F02A-9B02A2D87F03}" dt="2023-11-06T17:25:48.014" v="1376"/>
        <pc:sldMkLst>
          <pc:docMk/>
          <pc:sldMk cId="332799768" sldId="285"/>
        </pc:sldMkLst>
      </pc:sldChg>
      <pc:sldChg chg="modSp add replId">
        <pc:chgData name="Aleksandra Boniewicz (grusia)" userId="S::grusia@o365.umk.pl::89f54838-d6a7-4d97-8e9c-8ca17ab9aa33" providerId="AD" clId="Web-{6AE9AA0A-DED7-8683-F02A-9B02A2D87F03}" dt="2023-11-06T17:25:45.639" v="1375" actId="20577"/>
        <pc:sldMkLst>
          <pc:docMk/>
          <pc:sldMk cId="1593820283" sldId="286"/>
        </pc:sldMkLst>
        <pc:spChg chg="mod">
          <ac:chgData name="Aleksandra Boniewicz (grusia)" userId="S::grusia@o365.umk.pl::89f54838-d6a7-4d97-8e9c-8ca17ab9aa33" providerId="AD" clId="Web-{6AE9AA0A-DED7-8683-F02A-9B02A2D87F03}" dt="2023-11-06T17:25:45.639" v="1375" actId="20577"/>
          <ac:spMkLst>
            <pc:docMk/>
            <pc:sldMk cId="1593820283" sldId="286"/>
            <ac:spMk id="3" creationId="{12C3A312-E027-F5E1-6FD2-C16D4B4448B1}"/>
          </ac:spMkLst>
        </pc:spChg>
      </pc:sldChg>
      <pc:sldChg chg="modSp add ord replId">
        <pc:chgData name="Aleksandra Boniewicz (grusia)" userId="S::grusia@o365.umk.pl::89f54838-d6a7-4d97-8e9c-8ca17ab9aa33" providerId="AD" clId="Web-{6AE9AA0A-DED7-8683-F02A-9B02A2D87F03}" dt="2023-11-06T17:27:31.955" v="1385" actId="20577"/>
        <pc:sldMkLst>
          <pc:docMk/>
          <pc:sldMk cId="2167532251" sldId="287"/>
        </pc:sldMkLst>
        <pc:spChg chg="mod">
          <ac:chgData name="Aleksandra Boniewicz (grusia)" userId="S::grusia@o365.umk.pl::89f54838-d6a7-4d97-8e9c-8ca17ab9aa33" providerId="AD" clId="Web-{6AE9AA0A-DED7-8683-F02A-9B02A2D87F03}" dt="2023-11-06T17:27:31.955" v="1385" actId="20577"/>
          <ac:spMkLst>
            <pc:docMk/>
            <pc:sldMk cId="2167532251" sldId="287"/>
            <ac:spMk id="2" creationId="{95311C32-B8CE-5ECE-8048-1E22C76BC845}"/>
          </ac:spMkLst>
        </pc:spChg>
        <pc:spChg chg="mod">
          <ac:chgData name="Aleksandra Boniewicz (grusia)" userId="S::grusia@o365.umk.pl::89f54838-d6a7-4d97-8e9c-8ca17ab9aa33" providerId="AD" clId="Web-{6AE9AA0A-DED7-8683-F02A-9B02A2D87F03}" dt="2023-11-06T17:27:21.283" v="1380" actId="20577"/>
          <ac:spMkLst>
            <pc:docMk/>
            <pc:sldMk cId="2167532251" sldId="287"/>
            <ac:spMk id="3" creationId="{FA1D3876-643F-1D92-15FE-247BE4093D90}"/>
          </ac:spMkLst>
        </pc:spChg>
      </pc:sldChg>
      <pc:sldChg chg="modSp add replId">
        <pc:chgData name="Aleksandra Boniewicz (grusia)" userId="S::grusia@o365.umk.pl::89f54838-d6a7-4d97-8e9c-8ca17ab9aa33" providerId="AD" clId="Web-{6AE9AA0A-DED7-8683-F02A-9B02A2D87F03}" dt="2023-11-06T17:29:55.992" v="1394" actId="20577"/>
        <pc:sldMkLst>
          <pc:docMk/>
          <pc:sldMk cId="3042758160" sldId="288"/>
        </pc:sldMkLst>
        <pc:spChg chg="mod">
          <ac:chgData name="Aleksandra Boniewicz (grusia)" userId="S::grusia@o365.umk.pl::89f54838-d6a7-4d97-8e9c-8ca17ab9aa33" providerId="AD" clId="Web-{6AE9AA0A-DED7-8683-F02A-9B02A2D87F03}" dt="2023-11-06T17:29:55.992" v="1394" actId="20577"/>
          <ac:spMkLst>
            <pc:docMk/>
            <pc:sldMk cId="3042758160" sldId="288"/>
            <ac:spMk id="2" creationId="{95311C32-B8CE-5ECE-8048-1E22C76BC845}"/>
          </ac:spMkLst>
        </pc:spChg>
      </pc:sldChg>
      <pc:sldChg chg="modSp add ord replId">
        <pc:chgData name="Aleksandra Boniewicz (grusia)" userId="S::grusia@o365.umk.pl::89f54838-d6a7-4d97-8e9c-8ca17ab9aa33" providerId="AD" clId="Web-{6AE9AA0A-DED7-8683-F02A-9B02A2D87F03}" dt="2023-11-06T17:52:46.919" v="2124" actId="20577"/>
        <pc:sldMkLst>
          <pc:docMk/>
          <pc:sldMk cId="1791422569" sldId="289"/>
        </pc:sldMkLst>
        <pc:spChg chg="mod">
          <ac:chgData name="Aleksandra Boniewicz (grusia)" userId="S::grusia@o365.umk.pl::89f54838-d6a7-4d97-8e9c-8ca17ab9aa33" providerId="AD" clId="Web-{6AE9AA0A-DED7-8683-F02A-9B02A2D87F03}" dt="2023-11-06T17:35:04.707" v="1416" actId="20577"/>
          <ac:spMkLst>
            <pc:docMk/>
            <pc:sldMk cId="1791422569" sldId="289"/>
            <ac:spMk id="2" creationId="{11ABBB73-5C0F-FB86-B19A-05B71CC598DA}"/>
          </ac:spMkLst>
        </pc:spChg>
        <pc:spChg chg="mod">
          <ac:chgData name="Aleksandra Boniewicz (grusia)" userId="S::grusia@o365.umk.pl::89f54838-d6a7-4d97-8e9c-8ca17ab9aa33" providerId="AD" clId="Web-{6AE9AA0A-DED7-8683-F02A-9B02A2D87F03}" dt="2023-11-06T17:52:46.919" v="2124" actId="20577"/>
          <ac:spMkLst>
            <pc:docMk/>
            <pc:sldMk cId="1791422569" sldId="289"/>
            <ac:spMk id="3" creationId="{12C3A312-E027-F5E1-6FD2-C16D4B4448B1}"/>
          </ac:spMkLst>
        </pc:spChg>
      </pc:sldChg>
      <pc:sldChg chg="modSp new">
        <pc:chgData name="Aleksandra Boniewicz (grusia)" userId="S::grusia@o365.umk.pl::89f54838-d6a7-4d97-8e9c-8ca17ab9aa33" providerId="AD" clId="Web-{6AE9AA0A-DED7-8683-F02A-9B02A2D87F03}" dt="2023-11-06T18:11:27.790" v="2982" actId="20577"/>
        <pc:sldMkLst>
          <pc:docMk/>
          <pc:sldMk cId="1325265202" sldId="290"/>
        </pc:sldMkLst>
        <pc:spChg chg="mod">
          <ac:chgData name="Aleksandra Boniewicz (grusia)" userId="S::grusia@o365.umk.pl::89f54838-d6a7-4d97-8e9c-8ca17ab9aa33" providerId="AD" clId="Web-{6AE9AA0A-DED7-8683-F02A-9B02A2D87F03}" dt="2023-11-06T18:07:40.156" v="2774" actId="20577"/>
          <ac:spMkLst>
            <pc:docMk/>
            <pc:sldMk cId="1325265202" sldId="290"/>
            <ac:spMk id="2" creationId="{8EF2804F-318F-2681-1565-7066EFCE9897}"/>
          </ac:spMkLst>
        </pc:spChg>
        <pc:spChg chg="mod">
          <ac:chgData name="Aleksandra Boniewicz (grusia)" userId="S::grusia@o365.umk.pl::89f54838-d6a7-4d97-8e9c-8ca17ab9aa33" providerId="AD" clId="Web-{6AE9AA0A-DED7-8683-F02A-9B02A2D87F03}" dt="2023-11-06T18:11:27.790" v="2982" actId="20577"/>
          <ac:spMkLst>
            <pc:docMk/>
            <pc:sldMk cId="1325265202" sldId="290"/>
            <ac:spMk id="3" creationId="{A7BEE62F-1776-1AA1-0880-4B23731F9EB5}"/>
          </ac:spMkLst>
        </pc:spChg>
      </pc:sldChg>
      <pc:sldChg chg="modSp add replId">
        <pc:chgData name="Aleksandra Boniewicz (grusia)" userId="S::grusia@o365.umk.pl::89f54838-d6a7-4d97-8e9c-8ca17ab9aa33" providerId="AD" clId="Web-{6AE9AA0A-DED7-8683-F02A-9B02A2D87F03}" dt="2023-11-06T18:01:07.688" v="2702" actId="20577"/>
        <pc:sldMkLst>
          <pc:docMk/>
          <pc:sldMk cId="3121707548" sldId="291"/>
        </pc:sldMkLst>
        <pc:spChg chg="mod">
          <ac:chgData name="Aleksandra Boniewicz (grusia)" userId="S::grusia@o365.umk.pl::89f54838-d6a7-4d97-8e9c-8ca17ab9aa33" providerId="AD" clId="Web-{6AE9AA0A-DED7-8683-F02A-9B02A2D87F03}" dt="2023-11-06T17:53:02.936" v="2139" actId="20577"/>
          <ac:spMkLst>
            <pc:docMk/>
            <pc:sldMk cId="3121707548" sldId="291"/>
            <ac:spMk id="2" creationId="{11ABBB73-5C0F-FB86-B19A-05B71CC598DA}"/>
          </ac:spMkLst>
        </pc:spChg>
        <pc:spChg chg="mod">
          <ac:chgData name="Aleksandra Boniewicz (grusia)" userId="S::grusia@o365.umk.pl::89f54838-d6a7-4d97-8e9c-8ca17ab9aa33" providerId="AD" clId="Web-{6AE9AA0A-DED7-8683-F02A-9B02A2D87F03}" dt="2023-11-06T18:01:07.688" v="2702" actId="20577"/>
          <ac:spMkLst>
            <pc:docMk/>
            <pc:sldMk cId="3121707548" sldId="291"/>
            <ac:spMk id="3" creationId="{12C3A312-E027-F5E1-6FD2-C16D4B4448B1}"/>
          </ac:spMkLst>
        </pc:spChg>
      </pc:sldChg>
      <pc:sldChg chg="modSp add replId">
        <pc:chgData name="Aleksandra Boniewicz (grusia)" userId="S::grusia@o365.umk.pl::89f54838-d6a7-4d97-8e9c-8ca17ab9aa33" providerId="AD" clId="Web-{6AE9AA0A-DED7-8683-F02A-9B02A2D87F03}" dt="2023-11-06T18:07:20.734" v="2762" actId="20577"/>
        <pc:sldMkLst>
          <pc:docMk/>
          <pc:sldMk cId="1519380020" sldId="292"/>
        </pc:sldMkLst>
        <pc:spChg chg="mod">
          <ac:chgData name="Aleksandra Boniewicz (grusia)" userId="S::grusia@o365.umk.pl::89f54838-d6a7-4d97-8e9c-8ca17ab9aa33" providerId="AD" clId="Web-{6AE9AA0A-DED7-8683-F02A-9B02A2D87F03}" dt="2023-11-06T17:57:04.273" v="2428" actId="20577"/>
          <ac:spMkLst>
            <pc:docMk/>
            <pc:sldMk cId="1519380020" sldId="292"/>
            <ac:spMk id="2" creationId="{11ABBB73-5C0F-FB86-B19A-05B71CC598DA}"/>
          </ac:spMkLst>
        </pc:spChg>
        <pc:spChg chg="mod">
          <ac:chgData name="Aleksandra Boniewicz (grusia)" userId="S::grusia@o365.umk.pl::89f54838-d6a7-4d97-8e9c-8ca17ab9aa33" providerId="AD" clId="Web-{6AE9AA0A-DED7-8683-F02A-9B02A2D87F03}" dt="2023-11-06T18:07:20.734" v="2762" actId="20577"/>
          <ac:spMkLst>
            <pc:docMk/>
            <pc:sldMk cId="1519380020" sldId="292"/>
            <ac:spMk id="3" creationId="{12C3A312-E027-F5E1-6FD2-C16D4B4448B1}"/>
          </ac:spMkLst>
        </pc:spChg>
      </pc:sldChg>
      <pc:sldChg chg="modSp add">
        <pc:chgData name="Aleksandra Boniewicz (grusia)" userId="S::grusia@o365.umk.pl::89f54838-d6a7-4d97-8e9c-8ca17ab9aa33" providerId="AD" clId="Web-{6AE9AA0A-DED7-8683-F02A-9B02A2D87F03}" dt="2023-11-06T18:40:24.685" v="3363" actId="20577"/>
        <pc:sldMkLst>
          <pc:docMk/>
          <pc:sldMk cId="4188955090" sldId="293"/>
        </pc:sldMkLst>
        <pc:spChg chg="mod">
          <ac:chgData name="Aleksandra Boniewicz (grusia)" userId="S::grusia@o365.umk.pl::89f54838-d6a7-4d97-8e9c-8ca17ab9aa33" providerId="AD" clId="Web-{6AE9AA0A-DED7-8683-F02A-9B02A2D87F03}" dt="2023-11-06T18:40:24.685" v="3363" actId="20577"/>
          <ac:spMkLst>
            <pc:docMk/>
            <pc:sldMk cId="4188955090" sldId="293"/>
            <ac:spMk id="3" creationId="{FAD1A753-D314-EDA7-CCC8-E5069E7F81F1}"/>
          </ac:spMkLst>
        </pc:spChg>
      </pc:sldChg>
      <pc:sldChg chg="modSp add ord">
        <pc:chgData name="Aleksandra Boniewicz (grusia)" userId="S::grusia@o365.umk.pl::89f54838-d6a7-4d97-8e9c-8ca17ab9aa33" providerId="AD" clId="Web-{6AE9AA0A-DED7-8683-F02A-9B02A2D87F03}" dt="2023-11-06T18:30:35.851" v="3212" actId="20577"/>
        <pc:sldMkLst>
          <pc:docMk/>
          <pc:sldMk cId="1484807404" sldId="294"/>
        </pc:sldMkLst>
        <pc:spChg chg="mod">
          <ac:chgData name="Aleksandra Boniewicz (grusia)" userId="S::grusia@o365.umk.pl::89f54838-d6a7-4d97-8e9c-8ca17ab9aa33" providerId="AD" clId="Web-{6AE9AA0A-DED7-8683-F02A-9B02A2D87F03}" dt="2023-11-06T18:29:45.411" v="3208" actId="20577"/>
          <ac:spMkLst>
            <pc:docMk/>
            <pc:sldMk cId="1484807404" sldId="294"/>
            <ac:spMk id="2" creationId="{7F38D3F4-750B-F4A6-BD44-9F56CFF61DDB}"/>
          </ac:spMkLst>
        </pc:spChg>
        <pc:spChg chg="mod">
          <ac:chgData name="Aleksandra Boniewicz (grusia)" userId="S::grusia@o365.umk.pl::89f54838-d6a7-4d97-8e9c-8ca17ab9aa33" providerId="AD" clId="Web-{6AE9AA0A-DED7-8683-F02A-9B02A2D87F03}" dt="2023-11-06T18:30:35.851" v="3212" actId="20577"/>
          <ac:spMkLst>
            <pc:docMk/>
            <pc:sldMk cId="1484807404" sldId="294"/>
            <ac:spMk id="3" creationId="{F56E8004-204B-33C4-820E-A95C96258036}"/>
          </ac:spMkLst>
        </pc:spChg>
      </pc:sldChg>
      <pc:sldChg chg="modSp add">
        <pc:chgData name="Aleksandra Boniewicz (grusia)" userId="S::grusia@o365.umk.pl::89f54838-d6a7-4d97-8e9c-8ca17ab9aa33" providerId="AD" clId="Web-{6AE9AA0A-DED7-8683-F02A-9B02A2D87F03}" dt="2023-11-06T18:31:55.166" v="3257" actId="20577"/>
        <pc:sldMkLst>
          <pc:docMk/>
          <pc:sldMk cId="4134516756" sldId="295"/>
        </pc:sldMkLst>
        <pc:spChg chg="mod">
          <ac:chgData name="Aleksandra Boniewicz (grusia)" userId="S::grusia@o365.umk.pl::89f54838-d6a7-4d97-8e9c-8ca17ab9aa33" providerId="AD" clId="Web-{6AE9AA0A-DED7-8683-F02A-9B02A2D87F03}" dt="2023-11-06T18:31:55.166" v="3257" actId="20577"/>
          <ac:spMkLst>
            <pc:docMk/>
            <pc:sldMk cId="4134516756" sldId="295"/>
            <ac:spMk id="3" creationId="{FFD5CDCA-0A71-BB8C-27DA-F17BA226B073}"/>
          </ac:spMkLst>
        </pc:spChg>
      </pc:sldChg>
      <pc:sldChg chg="modSp add">
        <pc:chgData name="Aleksandra Boniewicz (grusia)" userId="S::grusia@o365.umk.pl::89f54838-d6a7-4d97-8e9c-8ca17ab9aa33" providerId="AD" clId="Web-{6AE9AA0A-DED7-8683-F02A-9B02A2D87F03}" dt="2023-11-06T18:31:21.462" v="3231" actId="20577"/>
        <pc:sldMkLst>
          <pc:docMk/>
          <pc:sldMk cId="3019644632" sldId="296"/>
        </pc:sldMkLst>
        <pc:spChg chg="mod">
          <ac:chgData name="Aleksandra Boniewicz (grusia)" userId="S::grusia@o365.umk.pl::89f54838-d6a7-4d97-8e9c-8ca17ab9aa33" providerId="AD" clId="Web-{6AE9AA0A-DED7-8683-F02A-9B02A2D87F03}" dt="2023-11-06T18:31:21.462" v="3231" actId="20577"/>
          <ac:spMkLst>
            <pc:docMk/>
            <pc:sldMk cId="3019644632" sldId="296"/>
            <ac:spMk id="3" creationId="{733AE70B-8C55-F03F-DC31-C04177EEB689}"/>
          </ac:spMkLst>
        </pc:spChg>
      </pc:sldChg>
      <pc:sldChg chg="add del">
        <pc:chgData name="Aleksandra Boniewicz (grusia)" userId="S::grusia@o365.umk.pl::89f54838-d6a7-4d97-8e9c-8ca17ab9aa33" providerId="AD" clId="Web-{6AE9AA0A-DED7-8683-F02A-9B02A2D87F03}" dt="2023-11-06T18:33:45.920" v="3304"/>
        <pc:sldMkLst>
          <pc:docMk/>
          <pc:sldMk cId="1687556604" sldId="297"/>
        </pc:sldMkLst>
      </pc:sldChg>
      <pc:sldChg chg="modSp add del">
        <pc:chgData name="Aleksandra Boniewicz (grusia)" userId="S::grusia@o365.umk.pl::89f54838-d6a7-4d97-8e9c-8ca17ab9aa33" providerId="AD" clId="Web-{6AE9AA0A-DED7-8683-F02A-9B02A2D87F03}" dt="2023-11-06T18:39:10.886" v="3348" actId="20577"/>
        <pc:sldMkLst>
          <pc:docMk/>
          <pc:sldMk cId="2769078380" sldId="298"/>
        </pc:sldMkLst>
        <pc:spChg chg="mod">
          <ac:chgData name="Aleksandra Boniewicz (grusia)" userId="S::grusia@o365.umk.pl::89f54838-d6a7-4d97-8e9c-8ca17ab9aa33" providerId="AD" clId="Web-{6AE9AA0A-DED7-8683-F02A-9B02A2D87F03}" dt="2023-11-06T18:39:10.886" v="3348" actId="20577"/>
          <ac:spMkLst>
            <pc:docMk/>
            <pc:sldMk cId="2769078380" sldId="298"/>
            <ac:spMk id="3" creationId="{DF9DAC7B-762F-BEDA-A9F8-6AD4F387A87F}"/>
          </ac:spMkLst>
        </pc:spChg>
      </pc:sldChg>
      <pc:sldChg chg="add">
        <pc:chgData name="Aleksandra Boniewicz (grusia)" userId="S::grusia@o365.umk.pl::89f54838-d6a7-4d97-8e9c-8ca17ab9aa33" providerId="AD" clId="Web-{6AE9AA0A-DED7-8683-F02A-9B02A2D87F03}" dt="2023-11-06T18:33:07.888" v="3297"/>
        <pc:sldMkLst>
          <pc:docMk/>
          <pc:sldMk cId="2123881653" sldId="299"/>
        </pc:sldMkLst>
      </pc:sldChg>
      <pc:sldChg chg="add del">
        <pc:chgData name="Aleksandra Boniewicz (grusia)" userId="S::grusia@o365.umk.pl::89f54838-d6a7-4d97-8e9c-8ca17ab9aa33" providerId="AD" clId="Web-{6AE9AA0A-DED7-8683-F02A-9B02A2D87F03}" dt="2023-11-06T18:33:41.436" v="3303"/>
        <pc:sldMkLst>
          <pc:docMk/>
          <pc:sldMk cId="278437022" sldId="300"/>
        </pc:sldMkLst>
      </pc:sldChg>
      <pc:sldChg chg="add">
        <pc:chgData name="Aleksandra Boniewicz (grusia)" userId="S::grusia@o365.umk.pl::89f54838-d6a7-4d97-8e9c-8ca17ab9aa33" providerId="AD" clId="Web-{6AE9AA0A-DED7-8683-F02A-9B02A2D87F03}" dt="2023-11-06T18:35:20.736" v="3314"/>
        <pc:sldMkLst>
          <pc:docMk/>
          <pc:sldMk cId="3431796060" sldId="300"/>
        </pc:sldMkLst>
      </pc:sldChg>
      <pc:sldChg chg="modSp add">
        <pc:chgData name="Aleksandra Boniewicz (grusia)" userId="S::grusia@o365.umk.pl::89f54838-d6a7-4d97-8e9c-8ca17ab9aa33" providerId="AD" clId="Web-{6AE9AA0A-DED7-8683-F02A-9B02A2D87F03}" dt="2023-11-06T18:39:37.340" v="3351" actId="20577"/>
        <pc:sldMkLst>
          <pc:docMk/>
          <pc:sldMk cId="900674140" sldId="301"/>
        </pc:sldMkLst>
        <pc:spChg chg="mod">
          <ac:chgData name="Aleksandra Boniewicz (grusia)" userId="S::grusia@o365.umk.pl::89f54838-d6a7-4d97-8e9c-8ca17ab9aa33" providerId="AD" clId="Web-{6AE9AA0A-DED7-8683-F02A-9B02A2D87F03}" dt="2023-11-06T18:39:37.340" v="3351" actId="20577"/>
          <ac:spMkLst>
            <pc:docMk/>
            <pc:sldMk cId="900674140" sldId="301"/>
            <ac:spMk id="3" creationId="{FD506979-3453-E96B-13F7-7F96CE1CD717}"/>
          </ac:spMkLst>
        </pc:spChg>
      </pc:sldChg>
      <pc:sldChg chg="add">
        <pc:chgData name="Aleksandra Boniewicz (grusia)" userId="S::grusia@o365.umk.pl::89f54838-d6a7-4d97-8e9c-8ca17ab9aa33" providerId="AD" clId="Web-{6AE9AA0A-DED7-8683-F02A-9B02A2D87F03}" dt="2023-11-06T18:37:25.569" v="3325"/>
        <pc:sldMkLst>
          <pc:docMk/>
          <pc:sldMk cId="841293130" sldId="302"/>
        </pc:sldMkLst>
      </pc:sldChg>
      <pc:sldChg chg="add">
        <pc:chgData name="Aleksandra Boniewicz (grusia)" userId="S::grusia@o365.umk.pl::89f54838-d6a7-4d97-8e9c-8ca17ab9aa33" providerId="AD" clId="Web-{6AE9AA0A-DED7-8683-F02A-9B02A2D87F03}" dt="2023-11-06T18:37:25.647" v="3326"/>
        <pc:sldMkLst>
          <pc:docMk/>
          <pc:sldMk cId="1795867662" sldId="303"/>
        </pc:sldMkLst>
      </pc:sldChg>
    </pc:docChg>
  </pc:docChgLst>
  <pc:docChgLst>
    <pc:chgData name="Aleksandra Boniewicz (grusia)" userId="S::grusia@o365.umk.pl::89f54838-d6a7-4d97-8e9c-8ca17ab9aa33" providerId="AD" clId="Web-{040FB49E-2CF2-5C0B-DF0B-CCCB8AB8CB09}"/>
    <pc:docChg chg="modSld">
      <pc:chgData name="Aleksandra Boniewicz (grusia)" userId="S::grusia@o365.umk.pl::89f54838-d6a7-4d97-8e9c-8ca17ab9aa33" providerId="AD" clId="Web-{040FB49E-2CF2-5C0B-DF0B-CCCB8AB8CB09}" dt="2023-11-07T06:57:50.110" v="5" actId="20577"/>
      <pc:docMkLst>
        <pc:docMk/>
      </pc:docMkLst>
      <pc:sldChg chg="modSp">
        <pc:chgData name="Aleksandra Boniewicz (grusia)" userId="S::grusia@o365.umk.pl::89f54838-d6a7-4d97-8e9c-8ca17ab9aa33" providerId="AD" clId="Web-{040FB49E-2CF2-5C0B-DF0B-CCCB8AB8CB09}" dt="2023-11-07T06:57:47.781" v="4" actId="20577"/>
        <pc:sldMkLst>
          <pc:docMk/>
          <pc:sldMk cId="1593820283" sldId="286"/>
        </pc:sldMkLst>
        <pc:spChg chg="mod">
          <ac:chgData name="Aleksandra Boniewicz (grusia)" userId="S::grusia@o365.umk.pl::89f54838-d6a7-4d97-8e9c-8ca17ab9aa33" providerId="AD" clId="Web-{040FB49E-2CF2-5C0B-DF0B-CCCB8AB8CB09}" dt="2023-11-07T06:57:47.781" v="4" actId="20577"/>
          <ac:spMkLst>
            <pc:docMk/>
            <pc:sldMk cId="1593820283" sldId="286"/>
            <ac:spMk id="2" creationId="{11ABBB73-5C0F-FB86-B19A-05B71CC598DA}"/>
          </ac:spMkLst>
        </pc:spChg>
      </pc:sldChg>
      <pc:sldChg chg="modSp">
        <pc:chgData name="Aleksandra Boniewicz (grusia)" userId="S::grusia@o365.umk.pl::89f54838-d6a7-4d97-8e9c-8ca17ab9aa33" providerId="AD" clId="Web-{040FB49E-2CF2-5C0B-DF0B-CCCB8AB8CB09}" dt="2023-11-07T06:57:50.110" v="5" actId="20577"/>
        <pc:sldMkLst>
          <pc:docMk/>
          <pc:sldMk cId="1519380020" sldId="292"/>
        </pc:sldMkLst>
        <pc:spChg chg="mod">
          <ac:chgData name="Aleksandra Boniewicz (grusia)" userId="S::grusia@o365.umk.pl::89f54838-d6a7-4d97-8e9c-8ca17ab9aa33" providerId="AD" clId="Web-{040FB49E-2CF2-5C0B-DF0B-CCCB8AB8CB09}" dt="2023-11-07T06:57:50.110" v="5" actId="20577"/>
          <ac:spMkLst>
            <pc:docMk/>
            <pc:sldMk cId="1519380020" sldId="292"/>
            <ac:spMk id="2" creationId="{11ABBB73-5C0F-FB86-B19A-05B71CC598DA}"/>
          </ac:spMkLst>
        </pc:spChg>
      </pc:sldChg>
    </pc:docChg>
  </pc:docChgLst>
  <pc:docChgLst>
    <pc:chgData name="Marta Burzańska" userId="S::quintria@o365.mat.umk.pl::c1c88f0e-be9e-4e59-a3b3-6d24dd115e3b" providerId="AD" clId="Web-{53AD1D13-F54C-9782-BD64-30544A7F281A}"/>
    <pc:docChg chg="modSld">
      <pc:chgData name="Marta Burzańska" userId="S::quintria@o365.mat.umk.pl::c1c88f0e-be9e-4e59-a3b3-6d24dd115e3b" providerId="AD" clId="Web-{53AD1D13-F54C-9782-BD64-30544A7F281A}" dt="2023-11-07T09:54:21.439" v="293" actId="20577"/>
      <pc:docMkLst>
        <pc:docMk/>
      </pc:docMkLst>
      <pc:sldChg chg="modSp">
        <pc:chgData name="Marta Burzańska" userId="S::quintria@o365.mat.umk.pl::c1c88f0e-be9e-4e59-a3b3-6d24dd115e3b" providerId="AD" clId="Web-{53AD1D13-F54C-9782-BD64-30544A7F281A}" dt="2023-11-07T09:40:40.192" v="1" actId="20577"/>
        <pc:sldMkLst>
          <pc:docMk/>
          <pc:sldMk cId="3796035047" sldId="273"/>
        </pc:sldMkLst>
        <pc:spChg chg="mod">
          <ac:chgData name="Marta Burzańska" userId="S::quintria@o365.mat.umk.pl::c1c88f0e-be9e-4e59-a3b3-6d24dd115e3b" providerId="AD" clId="Web-{53AD1D13-F54C-9782-BD64-30544A7F281A}" dt="2023-11-07T09:40:40.192" v="1" actId="20577"/>
          <ac:spMkLst>
            <pc:docMk/>
            <pc:sldMk cId="3796035047" sldId="273"/>
            <ac:spMk id="3" creationId="{12C3A312-E027-F5E1-6FD2-C16D4B4448B1}"/>
          </ac:spMkLst>
        </pc:spChg>
      </pc:sldChg>
      <pc:sldChg chg="modSp">
        <pc:chgData name="Marta Burzańska" userId="S::quintria@o365.mat.umk.pl::c1c88f0e-be9e-4e59-a3b3-6d24dd115e3b" providerId="AD" clId="Web-{53AD1D13-F54C-9782-BD64-30544A7F281A}" dt="2023-11-07T09:40:55.209" v="3" actId="20577"/>
        <pc:sldMkLst>
          <pc:docMk/>
          <pc:sldMk cId="1593820283" sldId="286"/>
        </pc:sldMkLst>
        <pc:spChg chg="mod">
          <ac:chgData name="Marta Burzańska" userId="S::quintria@o365.mat.umk.pl::c1c88f0e-be9e-4e59-a3b3-6d24dd115e3b" providerId="AD" clId="Web-{53AD1D13-F54C-9782-BD64-30544A7F281A}" dt="2023-11-07T09:40:55.209" v="3" actId="20577"/>
          <ac:spMkLst>
            <pc:docMk/>
            <pc:sldMk cId="1593820283" sldId="286"/>
            <ac:spMk id="3" creationId="{12C3A312-E027-F5E1-6FD2-C16D4B4448B1}"/>
          </ac:spMkLst>
        </pc:spChg>
      </pc:sldChg>
      <pc:sldChg chg="modSp">
        <pc:chgData name="Marta Burzańska" userId="S::quintria@o365.mat.umk.pl::c1c88f0e-be9e-4e59-a3b3-6d24dd115e3b" providerId="AD" clId="Web-{53AD1D13-F54C-9782-BD64-30544A7F281A}" dt="2023-11-07T09:44:47.107" v="209" actId="20577"/>
        <pc:sldMkLst>
          <pc:docMk/>
          <pc:sldMk cId="1791422569" sldId="289"/>
        </pc:sldMkLst>
        <pc:spChg chg="mod">
          <ac:chgData name="Marta Burzańska" userId="S::quintria@o365.mat.umk.pl::c1c88f0e-be9e-4e59-a3b3-6d24dd115e3b" providerId="AD" clId="Web-{53AD1D13-F54C-9782-BD64-30544A7F281A}" dt="2023-11-07T09:44:47.107" v="209" actId="20577"/>
          <ac:spMkLst>
            <pc:docMk/>
            <pc:sldMk cId="1791422569" sldId="289"/>
            <ac:spMk id="3" creationId="{12C3A312-E027-F5E1-6FD2-C16D4B4448B1}"/>
          </ac:spMkLst>
        </pc:spChg>
      </pc:sldChg>
      <pc:sldChg chg="modSp">
        <pc:chgData name="Marta Burzańska" userId="S::quintria@o365.mat.umk.pl::c1c88f0e-be9e-4e59-a3b3-6d24dd115e3b" providerId="AD" clId="Web-{53AD1D13-F54C-9782-BD64-30544A7F281A}" dt="2023-11-07T09:46:17.001" v="225" actId="20577"/>
        <pc:sldMkLst>
          <pc:docMk/>
          <pc:sldMk cId="1325265202" sldId="290"/>
        </pc:sldMkLst>
        <pc:spChg chg="mod">
          <ac:chgData name="Marta Burzańska" userId="S::quintria@o365.mat.umk.pl::c1c88f0e-be9e-4e59-a3b3-6d24dd115e3b" providerId="AD" clId="Web-{53AD1D13-F54C-9782-BD64-30544A7F281A}" dt="2023-11-07T09:46:17.001" v="225" actId="20577"/>
          <ac:spMkLst>
            <pc:docMk/>
            <pc:sldMk cId="1325265202" sldId="290"/>
            <ac:spMk id="3" creationId="{A7BEE62F-1776-1AA1-0880-4B23731F9EB5}"/>
          </ac:spMkLst>
        </pc:spChg>
      </pc:sldChg>
      <pc:sldChg chg="modSp">
        <pc:chgData name="Marta Burzańska" userId="S::quintria@o365.mat.umk.pl::c1c88f0e-be9e-4e59-a3b3-6d24dd115e3b" providerId="AD" clId="Web-{53AD1D13-F54C-9782-BD64-30544A7F281A}" dt="2023-11-07T09:45:25.343" v="217" actId="20577"/>
        <pc:sldMkLst>
          <pc:docMk/>
          <pc:sldMk cId="3121707548" sldId="291"/>
        </pc:sldMkLst>
        <pc:spChg chg="mod">
          <ac:chgData name="Marta Burzańska" userId="S::quintria@o365.mat.umk.pl::c1c88f0e-be9e-4e59-a3b3-6d24dd115e3b" providerId="AD" clId="Web-{53AD1D13-F54C-9782-BD64-30544A7F281A}" dt="2023-11-07T09:45:25.343" v="217" actId="20577"/>
          <ac:spMkLst>
            <pc:docMk/>
            <pc:sldMk cId="3121707548" sldId="291"/>
            <ac:spMk id="3" creationId="{12C3A312-E027-F5E1-6FD2-C16D4B4448B1}"/>
          </ac:spMkLst>
        </pc:spChg>
      </pc:sldChg>
      <pc:sldChg chg="modSp">
        <pc:chgData name="Marta Burzańska" userId="S::quintria@o365.mat.umk.pl::c1c88f0e-be9e-4e59-a3b3-6d24dd115e3b" providerId="AD" clId="Web-{53AD1D13-F54C-9782-BD64-30544A7F281A}" dt="2023-11-07T09:45:54.922" v="220" actId="20577"/>
        <pc:sldMkLst>
          <pc:docMk/>
          <pc:sldMk cId="1519380020" sldId="292"/>
        </pc:sldMkLst>
        <pc:spChg chg="mod">
          <ac:chgData name="Marta Burzańska" userId="S::quintria@o365.mat.umk.pl::c1c88f0e-be9e-4e59-a3b3-6d24dd115e3b" providerId="AD" clId="Web-{53AD1D13-F54C-9782-BD64-30544A7F281A}" dt="2023-11-07T09:45:54.922" v="220" actId="20577"/>
          <ac:spMkLst>
            <pc:docMk/>
            <pc:sldMk cId="1519380020" sldId="292"/>
            <ac:spMk id="3" creationId="{12C3A312-E027-F5E1-6FD2-C16D4B4448B1}"/>
          </ac:spMkLst>
        </pc:spChg>
      </pc:sldChg>
      <pc:sldChg chg="modSp">
        <pc:chgData name="Marta Burzańska" userId="S::quintria@o365.mat.umk.pl::c1c88f0e-be9e-4e59-a3b3-6d24dd115e3b" providerId="AD" clId="Web-{53AD1D13-F54C-9782-BD64-30544A7F281A}" dt="2023-11-07T09:47:22.237" v="227" actId="20577"/>
        <pc:sldMkLst>
          <pc:docMk/>
          <pc:sldMk cId="1484807404" sldId="294"/>
        </pc:sldMkLst>
        <pc:spChg chg="mod">
          <ac:chgData name="Marta Burzańska" userId="S::quintria@o365.mat.umk.pl::c1c88f0e-be9e-4e59-a3b3-6d24dd115e3b" providerId="AD" clId="Web-{53AD1D13-F54C-9782-BD64-30544A7F281A}" dt="2023-11-07T09:47:22.237" v="227" actId="20577"/>
          <ac:spMkLst>
            <pc:docMk/>
            <pc:sldMk cId="1484807404" sldId="294"/>
            <ac:spMk id="3" creationId="{F56E8004-204B-33C4-820E-A95C96258036}"/>
          </ac:spMkLst>
        </pc:spChg>
      </pc:sldChg>
      <pc:sldChg chg="modSp">
        <pc:chgData name="Marta Burzańska" userId="S::quintria@o365.mat.umk.pl::c1c88f0e-be9e-4e59-a3b3-6d24dd115e3b" providerId="AD" clId="Web-{53AD1D13-F54C-9782-BD64-30544A7F281A}" dt="2023-11-07T09:48:23.567" v="234" actId="20577"/>
        <pc:sldMkLst>
          <pc:docMk/>
          <pc:sldMk cId="4134516756" sldId="295"/>
        </pc:sldMkLst>
        <pc:spChg chg="mod">
          <ac:chgData name="Marta Burzańska" userId="S::quintria@o365.mat.umk.pl::c1c88f0e-be9e-4e59-a3b3-6d24dd115e3b" providerId="AD" clId="Web-{53AD1D13-F54C-9782-BD64-30544A7F281A}" dt="2023-11-07T09:48:23.567" v="234" actId="20577"/>
          <ac:spMkLst>
            <pc:docMk/>
            <pc:sldMk cId="4134516756" sldId="295"/>
            <ac:spMk id="3" creationId="{FFD5CDCA-0A71-BB8C-27DA-F17BA226B073}"/>
          </ac:spMkLst>
        </pc:spChg>
      </pc:sldChg>
      <pc:sldChg chg="modSp">
        <pc:chgData name="Marta Burzańska" userId="S::quintria@o365.mat.umk.pl::c1c88f0e-be9e-4e59-a3b3-6d24dd115e3b" providerId="AD" clId="Web-{53AD1D13-F54C-9782-BD64-30544A7F281A}" dt="2023-11-07T09:49:01.803" v="255" actId="20577"/>
        <pc:sldMkLst>
          <pc:docMk/>
          <pc:sldMk cId="2769078380" sldId="298"/>
        </pc:sldMkLst>
        <pc:spChg chg="mod">
          <ac:chgData name="Marta Burzańska" userId="S::quintria@o365.mat.umk.pl::c1c88f0e-be9e-4e59-a3b3-6d24dd115e3b" providerId="AD" clId="Web-{53AD1D13-F54C-9782-BD64-30544A7F281A}" dt="2023-11-07T09:49:01.803" v="255" actId="20577"/>
          <ac:spMkLst>
            <pc:docMk/>
            <pc:sldMk cId="2769078380" sldId="298"/>
            <ac:spMk id="3" creationId="{DF9DAC7B-762F-BEDA-A9F8-6AD4F387A87F}"/>
          </ac:spMkLst>
        </pc:spChg>
      </pc:sldChg>
      <pc:sldChg chg="modSp">
        <pc:chgData name="Marta Burzańska" userId="S::quintria@o365.mat.umk.pl::c1c88f0e-be9e-4e59-a3b3-6d24dd115e3b" providerId="AD" clId="Web-{53AD1D13-F54C-9782-BD64-30544A7F281A}" dt="2023-11-07T09:54:21.439" v="293" actId="20577"/>
        <pc:sldMkLst>
          <pc:docMk/>
          <pc:sldMk cId="841293130" sldId="302"/>
        </pc:sldMkLst>
        <pc:spChg chg="mod">
          <ac:chgData name="Marta Burzańska" userId="S::quintria@o365.mat.umk.pl::c1c88f0e-be9e-4e59-a3b3-6d24dd115e3b" providerId="AD" clId="Web-{53AD1D13-F54C-9782-BD64-30544A7F281A}" dt="2023-11-07T09:54:21.439" v="293" actId="20577"/>
          <ac:spMkLst>
            <pc:docMk/>
            <pc:sldMk cId="841293130" sldId="302"/>
            <ac:spMk id="3" creationId="{2979DD8E-2B0E-D724-0BC2-ABB67B0CBD25}"/>
          </ac:spMkLst>
        </pc:spChg>
      </pc:sldChg>
    </pc:docChg>
  </pc:docChgLst>
  <pc:docChgLst>
    <pc:chgData name="Anna Kwiatkowska (aba)" userId="S::aba@o365.mat.umk.pl::ed6c940c-1a44-4dd2-bede-f14251c2d85a" providerId="AD" clId="Web-{3785F4C6-AFEF-4499-AAE0-24A62335A50B}"/>
    <pc:docChg chg="modSld">
      <pc:chgData name="Anna Kwiatkowska (aba)" userId="S::aba@o365.mat.umk.pl::ed6c940c-1a44-4dd2-bede-f14251c2d85a" providerId="AD" clId="Web-{3785F4C6-AFEF-4499-AAE0-24A62335A50B}" dt="2023-11-03T08:39:10.121" v="3" actId="20577"/>
      <pc:docMkLst>
        <pc:docMk/>
      </pc:docMkLst>
      <pc:sldChg chg="modSp">
        <pc:chgData name="Anna Kwiatkowska (aba)" userId="S::aba@o365.mat.umk.pl::ed6c940c-1a44-4dd2-bede-f14251c2d85a" providerId="AD" clId="Web-{3785F4C6-AFEF-4499-AAE0-24A62335A50B}" dt="2023-11-03T08:39:10.121" v="3" actId="20577"/>
        <pc:sldMkLst>
          <pc:docMk/>
          <pc:sldMk cId="3713498965" sldId="278"/>
        </pc:sldMkLst>
        <pc:spChg chg="mod">
          <ac:chgData name="Anna Kwiatkowska (aba)" userId="S::aba@o365.mat.umk.pl::ed6c940c-1a44-4dd2-bede-f14251c2d85a" providerId="AD" clId="Web-{3785F4C6-AFEF-4499-AAE0-24A62335A50B}" dt="2023-11-03T08:39:10.121" v="3" actId="20577"/>
          <ac:spMkLst>
            <pc:docMk/>
            <pc:sldMk cId="3713498965" sldId="278"/>
            <ac:spMk id="3" creationId="{12C3A312-E027-F5E1-6FD2-C16D4B4448B1}"/>
          </ac:spMkLst>
        </pc:spChg>
      </pc:sldChg>
    </pc:docChg>
  </pc:docChgLst>
  <pc:docChgLst>
    <pc:chgData clId="Web-{A8119E55-BB3A-4209-A22B-5881237FE289}"/>
    <pc:docChg chg="modSld">
      <pc:chgData name="" userId="" providerId="" clId="Web-{A8119E55-BB3A-4209-A22B-5881237FE289}" dt="2023-11-07T14:12:15.692" v="0"/>
      <pc:docMkLst>
        <pc:docMk/>
      </pc:docMkLst>
      <pc:sldChg chg="addSp delSp modSp">
        <pc:chgData name="" userId="" providerId="" clId="Web-{A8119E55-BB3A-4209-A22B-5881237FE289}" dt="2023-11-07T14:12:15.692" v="0"/>
        <pc:sldMkLst>
          <pc:docMk/>
          <pc:sldMk cId="1244029905" sldId="256"/>
        </pc:sldMkLst>
        <pc:spChg chg="del">
          <ac:chgData name="" userId="" providerId="" clId="Web-{A8119E55-BB3A-4209-A22B-5881237FE289}" dt="2023-11-07T14:12:15.692" v="0"/>
          <ac:spMkLst>
            <pc:docMk/>
            <pc:sldMk cId="1244029905" sldId="256"/>
            <ac:spMk id="3" creationId="{EB2CE53B-7838-F744-0D6B-EE1F59CAD754}"/>
          </ac:spMkLst>
        </pc:spChg>
        <pc:spChg chg="add mod">
          <ac:chgData name="" userId="" providerId="" clId="Web-{A8119E55-BB3A-4209-A22B-5881237FE289}" dt="2023-11-07T14:12:15.692" v="0"/>
          <ac:spMkLst>
            <pc:docMk/>
            <pc:sldMk cId="1244029905" sldId="256"/>
            <ac:spMk id="6" creationId="{8754DC62-629C-9B96-F9EC-16A481DD3D77}"/>
          </ac:spMkLst>
        </pc:spChg>
      </pc:sldChg>
    </pc:docChg>
  </pc:docChgLst>
  <pc:docChgLst>
    <pc:chgData name="Marta Burzańska" userId="S::quintria@o365.mat.umk.pl::c1c88f0e-be9e-4e59-a3b3-6d24dd115e3b" providerId="AD" clId="Web-{5BAA7E3B-C596-BA92-742C-F3CA44FBB80D}"/>
    <pc:docChg chg="modSld">
      <pc:chgData name="Marta Burzańska" userId="S::quintria@o365.mat.umk.pl::c1c88f0e-be9e-4e59-a3b3-6d24dd115e3b" providerId="AD" clId="Web-{5BAA7E3B-C596-BA92-742C-F3CA44FBB80D}" dt="2023-11-06T18:45:15.522" v="131" actId="20577"/>
      <pc:docMkLst>
        <pc:docMk/>
      </pc:docMkLst>
      <pc:sldChg chg="modSp">
        <pc:chgData name="Marta Burzańska" userId="S::quintria@o365.mat.umk.pl::c1c88f0e-be9e-4e59-a3b3-6d24dd115e3b" providerId="AD" clId="Web-{5BAA7E3B-C596-BA92-742C-F3CA44FBB80D}" dt="2023-11-06T18:44:44.662" v="129" actId="20577"/>
        <pc:sldMkLst>
          <pc:docMk/>
          <pc:sldMk cId="1791422569" sldId="289"/>
        </pc:sldMkLst>
        <pc:spChg chg="mod">
          <ac:chgData name="Marta Burzańska" userId="S::quintria@o365.mat.umk.pl::c1c88f0e-be9e-4e59-a3b3-6d24dd115e3b" providerId="AD" clId="Web-{5BAA7E3B-C596-BA92-742C-F3CA44FBB80D}" dt="2023-11-06T18:44:44.662" v="129" actId="20577"/>
          <ac:spMkLst>
            <pc:docMk/>
            <pc:sldMk cId="1791422569" sldId="289"/>
            <ac:spMk id="3" creationId="{12C3A312-E027-F5E1-6FD2-C16D4B4448B1}"/>
          </ac:spMkLst>
        </pc:spChg>
      </pc:sldChg>
      <pc:sldChg chg="modSp">
        <pc:chgData name="Marta Burzańska" userId="S::quintria@o365.mat.umk.pl::c1c88f0e-be9e-4e59-a3b3-6d24dd115e3b" providerId="AD" clId="Web-{5BAA7E3B-C596-BA92-742C-F3CA44FBB80D}" dt="2023-11-06T18:45:15.522" v="131" actId="20577"/>
        <pc:sldMkLst>
          <pc:docMk/>
          <pc:sldMk cId="3121707548" sldId="291"/>
        </pc:sldMkLst>
        <pc:spChg chg="mod">
          <ac:chgData name="Marta Burzańska" userId="S::quintria@o365.mat.umk.pl::c1c88f0e-be9e-4e59-a3b3-6d24dd115e3b" providerId="AD" clId="Web-{5BAA7E3B-C596-BA92-742C-F3CA44FBB80D}" dt="2023-11-06T18:45:15.522" v="131" actId="20577"/>
          <ac:spMkLst>
            <pc:docMk/>
            <pc:sldMk cId="3121707548" sldId="291"/>
            <ac:spMk id="3" creationId="{12C3A312-E027-F5E1-6FD2-C16D4B4448B1}"/>
          </ac:spMkLst>
        </pc:spChg>
      </pc:sldChg>
    </pc:docChg>
  </pc:docChgLst>
  <pc:docChgLst>
    <pc:chgData name="Aleksandra Boniewicz (grusia)" userId="S::grusia@o365.umk.pl::89f54838-d6a7-4d97-8e9c-8ca17ab9aa33" providerId="AD" clId="Web-{E965B37A-6164-4594-A560-2F0645E727EB}"/>
    <pc:docChg chg="modSld">
      <pc:chgData name="Aleksandra Boniewicz (grusia)" userId="S::grusia@o365.umk.pl::89f54838-d6a7-4d97-8e9c-8ca17ab9aa33" providerId="AD" clId="Web-{E965B37A-6164-4594-A560-2F0645E727EB}" dt="2023-11-04T16:27:05.961" v="6"/>
      <pc:docMkLst>
        <pc:docMk/>
      </pc:docMkLst>
      <pc:sldChg chg="addSp delSp modSp mod setBg">
        <pc:chgData name="Aleksandra Boniewicz (grusia)" userId="S::grusia@o365.umk.pl::89f54838-d6a7-4d97-8e9c-8ca17ab9aa33" providerId="AD" clId="Web-{E965B37A-6164-4594-A560-2F0645E727EB}" dt="2023-11-04T16:26:36.022" v="3"/>
        <pc:sldMkLst>
          <pc:docMk/>
          <pc:sldMk cId="3941783481" sldId="272"/>
        </pc:sldMkLst>
        <pc:spChg chg="mod">
          <ac:chgData name="Aleksandra Boniewicz (grusia)" userId="S::grusia@o365.umk.pl::89f54838-d6a7-4d97-8e9c-8ca17ab9aa33" providerId="AD" clId="Web-{E965B37A-6164-4594-A560-2F0645E727EB}" dt="2023-11-04T16:26:36.022" v="3"/>
          <ac:spMkLst>
            <pc:docMk/>
            <pc:sldMk cId="3941783481" sldId="272"/>
            <ac:spMk id="2" creationId="{11ABBB73-5C0F-FB86-B19A-05B71CC598DA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6:36.022" v="3"/>
          <ac:spMkLst>
            <pc:docMk/>
            <pc:sldMk cId="3941783481" sldId="272"/>
            <ac:spMk id="3" creationId="{12C3A312-E027-F5E1-6FD2-C16D4B4448B1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6:36.022" v="3"/>
          <ac:spMkLst>
            <pc:docMk/>
            <pc:sldMk cId="3941783481" sldId="272"/>
            <ac:spMk id="6" creationId="{0C541B88-1AE9-40C3-AFD5-967787C1979F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6:36.022" v="3"/>
          <ac:spMkLst>
            <pc:docMk/>
            <pc:sldMk cId="3941783481" sldId="272"/>
            <ac:spMk id="7" creationId="{E5F17139-31EE-46AC-B04F-DBBD852DD6CB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6:17.053" v="1"/>
          <ac:spMkLst>
            <pc:docMk/>
            <pc:sldMk cId="3941783481" sldId="272"/>
            <ac:spMk id="9" creationId="{BACC6370-2D7E-4714-9D71-7542949D7D5D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6:17.053" v="1"/>
          <ac:spMkLst>
            <pc:docMk/>
            <pc:sldMk cId="3941783481" sldId="272"/>
            <ac:spMk id="11" creationId="{F68B3F68-107C-434F-AA38-110D5EA91B85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6:17.053" v="1"/>
          <ac:spMkLst>
            <pc:docMk/>
            <pc:sldMk cId="3941783481" sldId="272"/>
            <ac:spMk id="13" creationId="{AAD0DBB9-1A4B-4391-81D4-CB19F9AB918A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6:17.053" v="1"/>
          <ac:spMkLst>
            <pc:docMk/>
            <pc:sldMk cId="3941783481" sldId="272"/>
            <ac:spMk id="15" creationId="{063BBA22-50EA-4C4D-BE05-F1CE4E63AA56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6:36.022" v="3"/>
          <ac:spMkLst>
            <pc:docMk/>
            <pc:sldMk cId="3941783481" sldId="272"/>
            <ac:spMk id="17" creationId="{89D16701-DA76-4F72-BB63-E2C3FFBDFE0F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6:36.022" v="3"/>
          <ac:spMkLst>
            <pc:docMk/>
            <pc:sldMk cId="3941783481" sldId="272"/>
            <ac:spMk id="19" creationId="{1CC28BE1-9DC6-43FE-9582-39F091098D77}"/>
          </ac:spMkLst>
        </pc:spChg>
        <pc:grpChg chg="add del">
          <ac:chgData name="Aleksandra Boniewicz (grusia)" userId="S::grusia@o365.umk.pl::89f54838-d6a7-4d97-8e9c-8ca17ab9aa33" providerId="AD" clId="Web-{E965B37A-6164-4594-A560-2F0645E727EB}" dt="2023-11-04T16:26:36.022" v="3"/>
          <ac:grpSpMkLst>
            <pc:docMk/>
            <pc:sldMk cId="3941783481" sldId="272"/>
            <ac:grpSpMk id="8" creationId="{7CF625D3-71A3-4F30-A096-8EF334E959D0}"/>
          </ac:grpSpMkLst>
        </pc:grpChg>
        <pc:grpChg chg="add del">
          <ac:chgData name="Aleksandra Boniewicz (grusia)" userId="S::grusia@o365.umk.pl::89f54838-d6a7-4d97-8e9c-8ca17ab9aa33" providerId="AD" clId="Web-{E965B37A-6164-4594-A560-2F0645E727EB}" dt="2023-11-04T16:26:36.022" v="3"/>
          <ac:grpSpMkLst>
            <pc:docMk/>
            <pc:sldMk cId="3941783481" sldId="272"/>
            <ac:grpSpMk id="21" creationId="{AF9AF3F3-CE0C-4125-BDD7-346487FA0B40}"/>
          </ac:grpSpMkLst>
        </pc:grpChg>
        <pc:graphicFrameChg chg="add del">
          <ac:chgData name="Aleksandra Boniewicz (grusia)" userId="S::grusia@o365.umk.pl::89f54838-d6a7-4d97-8e9c-8ca17ab9aa33" providerId="AD" clId="Web-{E965B37A-6164-4594-A560-2F0645E727EB}" dt="2023-11-04T16:26:17.053" v="1"/>
          <ac:graphicFrameMkLst>
            <pc:docMk/>
            <pc:sldMk cId="3941783481" sldId="272"/>
            <ac:graphicFrameMk id="5" creationId="{09BC098E-EAED-C0B8-9063-B2F15F8E3C57}"/>
          </ac:graphicFrameMkLst>
        </pc:graphicFrameChg>
        <pc:graphicFrameChg chg="add del">
          <ac:chgData name="Aleksandra Boniewicz (grusia)" userId="S::grusia@o365.umk.pl::89f54838-d6a7-4d97-8e9c-8ca17ab9aa33" providerId="AD" clId="Web-{E965B37A-6164-4594-A560-2F0645E727EB}" dt="2023-11-04T16:26:36.022" v="3"/>
          <ac:graphicFrameMkLst>
            <pc:docMk/>
            <pc:sldMk cId="3941783481" sldId="272"/>
            <ac:graphicFrameMk id="12" creationId="{FB067FAC-F770-80E8-D46F-C836ED8D1E40}"/>
          </ac:graphicFrameMkLst>
        </pc:graphicFrameChg>
      </pc:sldChg>
      <pc:sldChg chg="addSp delSp modSp mod setBg">
        <pc:chgData name="Aleksandra Boniewicz (grusia)" userId="S::grusia@o365.umk.pl::89f54838-d6a7-4d97-8e9c-8ca17ab9aa33" providerId="AD" clId="Web-{E965B37A-6164-4594-A560-2F0645E727EB}" dt="2023-11-04T16:27:05.961" v="6"/>
        <pc:sldMkLst>
          <pc:docMk/>
          <pc:sldMk cId="3713498965" sldId="278"/>
        </pc:sldMkLst>
        <pc:spChg chg="mod">
          <ac:chgData name="Aleksandra Boniewicz (grusia)" userId="S::grusia@o365.umk.pl::89f54838-d6a7-4d97-8e9c-8ca17ab9aa33" providerId="AD" clId="Web-{E965B37A-6164-4594-A560-2F0645E727EB}" dt="2023-11-04T16:27:05.946" v="5"/>
          <ac:spMkLst>
            <pc:docMk/>
            <pc:sldMk cId="3713498965" sldId="278"/>
            <ac:spMk id="2" creationId="{11ABBB73-5C0F-FB86-B19A-05B71CC598DA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7:05.961" v="6"/>
          <ac:spMkLst>
            <pc:docMk/>
            <pc:sldMk cId="3713498965" sldId="278"/>
            <ac:spMk id="3" creationId="{12C3A312-E027-F5E1-6FD2-C16D4B4448B1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7:05.946" v="5"/>
          <ac:spMkLst>
            <pc:docMk/>
            <pc:sldMk cId="3713498965" sldId="278"/>
            <ac:spMk id="9" creationId="{BACC6370-2D7E-4714-9D71-7542949D7D5D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7:05.946" v="5"/>
          <ac:spMkLst>
            <pc:docMk/>
            <pc:sldMk cId="3713498965" sldId="278"/>
            <ac:spMk id="11" creationId="{F68B3F68-107C-434F-AA38-110D5EA91B85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7:05.946" v="5"/>
          <ac:spMkLst>
            <pc:docMk/>
            <pc:sldMk cId="3713498965" sldId="278"/>
            <ac:spMk id="13" creationId="{AAD0DBB9-1A4B-4391-81D4-CB19F9AB918A}"/>
          </ac:spMkLst>
        </pc:spChg>
        <pc:spChg chg="add del">
          <ac:chgData name="Aleksandra Boniewicz (grusia)" userId="S::grusia@o365.umk.pl::89f54838-d6a7-4d97-8e9c-8ca17ab9aa33" providerId="AD" clId="Web-{E965B37A-6164-4594-A560-2F0645E727EB}" dt="2023-11-04T16:27:05.946" v="5"/>
          <ac:spMkLst>
            <pc:docMk/>
            <pc:sldMk cId="3713498965" sldId="278"/>
            <ac:spMk id="15" creationId="{063BBA22-50EA-4C4D-BE05-F1CE4E63AA56}"/>
          </ac:spMkLst>
        </pc:spChg>
        <pc:graphicFrameChg chg="add del">
          <ac:chgData name="Aleksandra Boniewicz (grusia)" userId="S::grusia@o365.umk.pl::89f54838-d6a7-4d97-8e9c-8ca17ab9aa33" providerId="AD" clId="Web-{E965B37A-6164-4594-A560-2F0645E727EB}" dt="2023-11-04T16:27:05.946" v="5"/>
          <ac:graphicFrameMkLst>
            <pc:docMk/>
            <pc:sldMk cId="3713498965" sldId="278"/>
            <ac:graphicFrameMk id="5" creationId="{CDBF3C65-5221-C323-8A84-B84E9EC10EE0}"/>
          </ac:graphicFrameMkLst>
        </pc:graphicFrameChg>
        <pc:graphicFrameChg chg="add">
          <ac:chgData name="Aleksandra Boniewicz (grusia)" userId="S::grusia@o365.umk.pl::89f54838-d6a7-4d97-8e9c-8ca17ab9aa33" providerId="AD" clId="Web-{E965B37A-6164-4594-A560-2F0645E727EB}" dt="2023-11-04T16:27:05.961" v="6"/>
          <ac:graphicFrameMkLst>
            <pc:docMk/>
            <pc:sldMk cId="3713498965" sldId="278"/>
            <ac:graphicFrameMk id="17" creationId="{EC9D0478-AFE1-4201-3722-64ABD9737917}"/>
          </ac:graphicFrameMkLst>
        </pc:graphicFrameChg>
      </pc:sldChg>
    </pc:docChg>
  </pc:docChgLst>
  <pc:docChgLst>
    <pc:chgData name="Aleksandra Boniewicz (grusia)" userId="S::grusia@o365.umk.pl::89f54838-d6a7-4d97-8e9c-8ca17ab9aa33" providerId="AD" clId="Web-{F4E8399E-0118-4172-BBD4-438423329199}"/>
    <pc:docChg chg="modSld">
      <pc:chgData name="Aleksandra Boniewicz (grusia)" userId="S::grusia@o365.umk.pl::89f54838-d6a7-4d97-8e9c-8ca17ab9aa33" providerId="AD" clId="Web-{F4E8399E-0118-4172-BBD4-438423329199}" dt="2023-11-07T22:10:33.301" v="24" actId="20577"/>
      <pc:docMkLst>
        <pc:docMk/>
      </pc:docMkLst>
      <pc:sldChg chg="modSp">
        <pc:chgData name="Aleksandra Boniewicz (grusia)" userId="S::grusia@o365.umk.pl::89f54838-d6a7-4d97-8e9c-8ca17ab9aa33" providerId="AD" clId="Web-{F4E8399E-0118-4172-BBD4-438423329199}" dt="2023-11-07T22:10:06.331" v="14" actId="20577"/>
        <pc:sldMkLst>
          <pc:docMk/>
          <pc:sldMk cId="3121707548" sldId="291"/>
        </pc:sldMkLst>
        <pc:spChg chg="mod">
          <ac:chgData name="Aleksandra Boniewicz (grusia)" userId="S::grusia@o365.umk.pl::89f54838-d6a7-4d97-8e9c-8ca17ab9aa33" providerId="AD" clId="Web-{F4E8399E-0118-4172-BBD4-438423329199}" dt="2023-11-07T22:10:06.331" v="14" actId="20577"/>
          <ac:spMkLst>
            <pc:docMk/>
            <pc:sldMk cId="3121707548" sldId="291"/>
            <ac:spMk id="3" creationId="{12C3A312-E027-F5E1-6FD2-C16D4B4448B1}"/>
          </ac:spMkLst>
        </pc:spChg>
      </pc:sldChg>
      <pc:sldChg chg="modSp">
        <pc:chgData name="Aleksandra Boniewicz (grusia)" userId="S::grusia@o365.umk.pl::89f54838-d6a7-4d97-8e9c-8ca17ab9aa33" providerId="AD" clId="Web-{F4E8399E-0118-4172-BBD4-438423329199}" dt="2023-11-07T22:10:33.301" v="24" actId="20577"/>
        <pc:sldMkLst>
          <pc:docMk/>
          <pc:sldMk cId="679206675" sldId="304"/>
        </pc:sldMkLst>
        <pc:spChg chg="mod">
          <ac:chgData name="Aleksandra Boniewicz (grusia)" userId="S::grusia@o365.umk.pl::89f54838-d6a7-4d97-8e9c-8ca17ab9aa33" providerId="AD" clId="Web-{F4E8399E-0118-4172-BBD4-438423329199}" dt="2023-11-07T22:10:33.301" v="24" actId="20577"/>
          <ac:spMkLst>
            <pc:docMk/>
            <pc:sldMk cId="679206675" sldId="304"/>
            <ac:spMk id="3" creationId="{12C3A312-E027-F5E1-6FD2-C16D4B4448B1}"/>
          </ac:spMkLst>
        </pc:spChg>
      </pc:sldChg>
    </pc:docChg>
  </pc:docChgLst>
  <pc:docChgLst>
    <pc:chgData name="Anna Kwiatkowska (aba)" userId="S::aba@o365.mat.umk.pl::ed6c940c-1a44-4dd2-bede-f14251c2d85a" providerId="AD" clId="Web-{DD567D14-A305-4828-BD35-38192202CF87}"/>
    <pc:docChg chg="modSld">
      <pc:chgData name="Anna Kwiatkowska (aba)" userId="S::aba@o365.mat.umk.pl::ed6c940c-1a44-4dd2-bede-f14251c2d85a" providerId="AD" clId="Web-{DD567D14-A305-4828-BD35-38192202CF87}" dt="2023-11-07T14:15:57.769" v="6" actId="1076"/>
      <pc:docMkLst>
        <pc:docMk/>
      </pc:docMkLst>
      <pc:sldChg chg="modSp">
        <pc:chgData name="Anna Kwiatkowska (aba)" userId="S::aba@o365.mat.umk.pl::ed6c940c-1a44-4dd2-bede-f14251c2d85a" providerId="AD" clId="Web-{DD567D14-A305-4828-BD35-38192202CF87}" dt="2023-11-07T14:15:57.769" v="6" actId="1076"/>
        <pc:sldMkLst>
          <pc:docMk/>
          <pc:sldMk cId="1791422569" sldId="289"/>
        </pc:sldMkLst>
        <pc:spChg chg="mod">
          <ac:chgData name="Anna Kwiatkowska (aba)" userId="S::aba@o365.mat.umk.pl::ed6c940c-1a44-4dd2-bede-f14251c2d85a" providerId="AD" clId="Web-{DD567D14-A305-4828-BD35-38192202CF87}" dt="2023-11-07T14:15:50.441" v="5" actId="20577"/>
          <ac:spMkLst>
            <pc:docMk/>
            <pc:sldMk cId="1791422569" sldId="289"/>
            <ac:spMk id="2" creationId="{11ABBB73-5C0F-FB86-B19A-05B71CC598DA}"/>
          </ac:spMkLst>
        </pc:spChg>
        <pc:spChg chg="mod">
          <ac:chgData name="Anna Kwiatkowska (aba)" userId="S::aba@o365.mat.umk.pl::ed6c940c-1a44-4dd2-bede-f14251c2d85a" providerId="AD" clId="Web-{DD567D14-A305-4828-BD35-38192202CF87}" dt="2023-11-07T14:15:57.769" v="6" actId="1076"/>
          <ac:spMkLst>
            <pc:docMk/>
            <pc:sldMk cId="1791422569" sldId="289"/>
            <ac:spMk id="3" creationId="{12C3A312-E027-F5E1-6FD2-C16D4B4448B1}"/>
          </ac:spMkLst>
        </pc:spChg>
      </pc:sldChg>
    </pc:docChg>
  </pc:docChgLst>
  <pc:docChgLst>
    <pc:chgData name="Anna Kwiatkowska (aba)" userId="S::aba@o365.mat.umk.pl::ed6c940c-1a44-4dd2-bede-f14251c2d85a" providerId="AD" clId="Web-{7002D745-FD86-44CD-B61B-DDE642F04521}"/>
    <pc:docChg chg="modSld">
      <pc:chgData name="Anna Kwiatkowska (aba)" userId="S::aba@o365.mat.umk.pl::ed6c940c-1a44-4dd2-bede-f14251c2d85a" providerId="AD" clId="Web-{7002D745-FD86-44CD-B61B-DDE642F04521}" dt="2023-11-03T08:38:39.590" v="31" actId="20577"/>
      <pc:docMkLst>
        <pc:docMk/>
      </pc:docMkLst>
      <pc:sldChg chg="modSp">
        <pc:chgData name="Anna Kwiatkowska (aba)" userId="S::aba@o365.mat.umk.pl::ed6c940c-1a44-4dd2-bede-f14251c2d85a" providerId="AD" clId="Web-{7002D745-FD86-44CD-B61B-DDE642F04521}" dt="2023-11-03T08:38:39.590" v="31" actId="20577"/>
        <pc:sldMkLst>
          <pc:docMk/>
          <pc:sldMk cId="1244029905" sldId="256"/>
        </pc:sldMkLst>
        <pc:spChg chg="mod">
          <ac:chgData name="Anna Kwiatkowska (aba)" userId="S::aba@o365.mat.umk.pl::ed6c940c-1a44-4dd2-bede-f14251c2d85a" providerId="AD" clId="Web-{7002D745-FD86-44CD-B61B-DDE642F04521}" dt="2023-11-03T08:38:36.902" v="30" actId="20577"/>
          <ac:spMkLst>
            <pc:docMk/>
            <pc:sldMk cId="1244029905" sldId="256"/>
            <ac:spMk id="2" creationId="{3D7EDFA5-D207-C361-FB1A-D412D4B1F817}"/>
          </ac:spMkLst>
        </pc:spChg>
        <pc:spChg chg="mod">
          <ac:chgData name="Anna Kwiatkowska (aba)" userId="S::aba@o365.mat.umk.pl::ed6c940c-1a44-4dd2-bede-f14251c2d85a" providerId="AD" clId="Web-{7002D745-FD86-44CD-B61B-DDE642F04521}" dt="2023-11-03T08:38:39.590" v="31" actId="20577"/>
          <ac:spMkLst>
            <pc:docMk/>
            <pc:sldMk cId="1244029905" sldId="256"/>
            <ac:spMk id="3" creationId="{EB2CE53B-7838-F744-0D6B-EE1F59CAD754}"/>
          </ac:spMkLst>
        </pc:spChg>
      </pc:sldChg>
    </pc:docChg>
  </pc:docChgLst>
  <pc:docChgLst>
    <pc:chgData name="Aleksandra Boniewicz (grusia)" userId="S::grusia@o365.umk.pl::89f54838-d6a7-4d97-8e9c-8ca17ab9aa33" providerId="AD" clId="Web-{5160D42C-5EA6-E67C-5A56-88C239E7EAA4}"/>
    <pc:docChg chg="modSld">
      <pc:chgData name="Aleksandra Boniewicz (grusia)" userId="S::grusia@o365.umk.pl::89f54838-d6a7-4d97-8e9c-8ca17ab9aa33" providerId="AD" clId="Web-{5160D42C-5EA6-E67C-5A56-88C239E7EAA4}" dt="2023-11-24T13:40:12.083" v="1" actId="20577"/>
      <pc:docMkLst>
        <pc:docMk/>
      </pc:docMkLst>
      <pc:sldChg chg="modSp">
        <pc:chgData name="Aleksandra Boniewicz (grusia)" userId="S::grusia@o365.umk.pl::89f54838-d6a7-4d97-8e9c-8ca17ab9aa33" providerId="AD" clId="Web-{5160D42C-5EA6-E67C-5A56-88C239E7EAA4}" dt="2023-11-24T13:40:12.083" v="1" actId="20577"/>
        <pc:sldMkLst>
          <pc:docMk/>
          <pc:sldMk cId="3615329322" sldId="306"/>
        </pc:sldMkLst>
        <pc:spChg chg="mod">
          <ac:chgData name="Aleksandra Boniewicz (grusia)" userId="S::grusia@o365.umk.pl::89f54838-d6a7-4d97-8e9c-8ca17ab9aa33" providerId="AD" clId="Web-{5160D42C-5EA6-E67C-5A56-88C239E7EAA4}" dt="2023-11-24T13:40:12.083" v="1" actId="20577"/>
          <ac:spMkLst>
            <pc:docMk/>
            <pc:sldMk cId="3615329322" sldId="306"/>
            <ac:spMk id="3" creationId="{12C3A312-E027-F5E1-6FD2-C16D4B4448B1}"/>
          </ac:spMkLst>
        </pc:spChg>
      </pc:sldChg>
    </pc:docChg>
  </pc:docChgLst>
  <pc:docChgLst>
    <pc:chgData name="Anna Kwiatkowska (aba)" userId="S::aba@o365.mat.umk.pl::ed6c940c-1a44-4dd2-bede-f14251c2d85a" providerId="AD" clId="Web-{39631EC0-5FAE-4F60-ACEF-C8AAC91A73A4}"/>
    <pc:docChg chg="modSld">
      <pc:chgData name="Anna Kwiatkowska (aba)" userId="S::aba@o365.mat.umk.pl::ed6c940c-1a44-4dd2-bede-f14251c2d85a" providerId="AD" clId="Web-{39631EC0-5FAE-4F60-ACEF-C8AAC91A73A4}" dt="2023-11-06T17:11:07.948" v="2" actId="20577"/>
      <pc:docMkLst>
        <pc:docMk/>
      </pc:docMkLst>
      <pc:sldChg chg="modSp">
        <pc:chgData name="Anna Kwiatkowska (aba)" userId="S::aba@o365.mat.umk.pl::ed6c940c-1a44-4dd2-bede-f14251c2d85a" providerId="AD" clId="Web-{39631EC0-5FAE-4F60-ACEF-C8AAC91A73A4}" dt="2023-11-06T17:11:07.948" v="2" actId="20577"/>
        <pc:sldMkLst>
          <pc:docMk/>
          <pc:sldMk cId="1244029905" sldId="256"/>
        </pc:sldMkLst>
        <pc:spChg chg="mod">
          <ac:chgData name="Anna Kwiatkowska (aba)" userId="S::aba@o365.mat.umk.pl::ed6c940c-1a44-4dd2-bede-f14251c2d85a" providerId="AD" clId="Web-{39631EC0-5FAE-4F60-ACEF-C8AAC91A73A4}" dt="2023-11-06T17:11:07.948" v="2" actId="20577"/>
          <ac:spMkLst>
            <pc:docMk/>
            <pc:sldMk cId="1244029905" sldId="256"/>
            <ac:spMk id="2" creationId="{3D7EDFA5-D207-C361-FB1A-D412D4B1F817}"/>
          </ac:spMkLst>
        </pc:spChg>
      </pc:sldChg>
    </pc:docChg>
  </pc:docChgLst>
  <pc:docChgLst>
    <pc:chgData name="Aleksandra Boniewicz (grusia)" userId="S::grusia@o365.umk.pl::89f54838-d6a7-4d97-8e9c-8ca17ab9aa33" providerId="AD" clId="Web-{83DE4DF3-402B-47FF-8059-06DC859BC4DA}"/>
    <pc:docChg chg="modSld">
      <pc:chgData name="Aleksandra Boniewicz (grusia)" userId="S::grusia@o365.umk.pl::89f54838-d6a7-4d97-8e9c-8ca17ab9aa33" providerId="AD" clId="Web-{83DE4DF3-402B-47FF-8059-06DC859BC4DA}" dt="2023-11-07T21:57:17.744" v="1" actId="20577"/>
      <pc:docMkLst>
        <pc:docMk/>
      </pc:docMkLst>
      <pc:sldChg chg="modSp">
        <pc:chgData name="Aleksandra Boniewicz (grusia)" userId="S::grusia@o365.umk.pl::89f54838-d6a7-4d97-8e9c-8ca17ab9aa33" providerId="AD" clId="Web-{83DE4DF3-402B-47FF-8059-06DC859BC4DA}" dt="2023-11-07T21:57:17.744" v="1" actId="20577"/>
        <pc:sldMkLst>
          <pc:docMk/>
          <pc:sldMk cId="1519380020" sldId="292"/>
        </pc:sldMkLst>
        <pc:spChg chg="mod">
          <ac:chgData name="Aleksandra Boniewicz (grusia)" userId="S::grusia@o365.umk.pl::89f54838-d6a7-4d97-8e9c-8ca17ab9aa33" providerId="AD" clId="Web-{83DE4DF3-402B-47FF-8059-06DC859BC4DA}" dt="2023-11-07T21:57:17.744" v="1" actId="20577"/>
          <ac:spMkLst>
            <pc:docMk/>
            <pc:sldMk cId="1519380020" sldId="292"/>
            <ac:spMk id="3" creationId="{12C3A312-E027-F5E1-6FD2-C16D4B4448B1}"/>
          </ac:spMkLst>
        </pc:spChg>
      </pc:sldChg>
    </pc:docChg>
  </pc:docChgLst>
  <pc:docChgLst>
    <pc:chgData name="Aleksandra Boniewicz (grusia)" userId="S::grusia@o365.umk.pl::89f54838-d6a7-4d97-8e9c-8ca17ab9aa33" providerId="AD" clId="Web-{2718FC27-1C0C-45FC-98E2-2BE9ACD7ED15}"/>
    <pc:docChg chg="addSld modSld">
      <pc:chgData name="Aleksandra Boniewicz (grusia)" userId="S::grusia@o365.umk.pl::89f54838-d6a7-4d97-8e9c-8ca17ab9aa33" providerId="AD" clId="Web-{2718FC27-1C0C-45FC-98E2-2BE9ACD7ED15}" dt="2023-11-07T21:49:47.528" v="465" actId="20577"/>
      <pc:docMkLst>
        <pc:docMk/>
      </pc:docMkLst>
      <pc:sldChg chg="modSp">
        <pc:chgData name="Aleksandra Boniewicz (grusia)" userId="S::grusia@o365.umk.pl::89f54838-d6a7-4d97-8e9c-8ca17ab9aa33" providerId="AD" clId="Web-{2718FC27-1C0C-45FC-98E2-2BE9ACD7ED15}" dt="2023-11-07T21:47:32.513" v="444" actId="20577"/>
        <pc:sldMkLst>
          <pc:docMk/>
          <pc:sldMk cId="1791422569" sldId="289"/>
        </pc:sldMkLst>
        <pc:spChg chg="mod">
          <ac:chgData name="Aleksandra Boniewicz (grusia)" userId="S::grusia@o365.umk.pl::89f54838-d6a7-4d97-8e9c-8ca17ab9aa33" providerId="AD" clId="Web-{2718FC27-1C0C-45FC-98E2-2BE9ACD7ED15}" dt="2023-11-07T21:47:32.513" v="444" actId="20577"/>
          <ac:spMkLst>
            <pc:docMk/>
            <pc:sldMk cId="1791422569" sldId="289"/>
            <ac:spMk id="3" creationId="{12C3A312-E027-F5E1-6FD2-C16D4B4448B1}"/>
          </ac:spMkLst>
        </pc:spChg>
      </pc:sldChg>
      <pc:sldChg chg="modSp">
        <pc:chgData name="Aleksandra Boniewicz (grusia)" userId="S::grusia@o365.umk.pl::89f54838-d6a7-4d97-8e9c-8ca17ab9aa33" providerId="AD" clId="Web-{2718FC27-1C0C-45FC-98E2-2BE9ACD7ED15}" dt="2023-11-07T21:48:23.851" v="463" actId="20577"/>
        <pc:sldMkLst>
          <pc:docMk/>
          <pc:sldMk cId="1325265202" sldId="290"/>
        </pc:sldMkLst>
        <pc:spChg chg="mod">
          <ac:chgData name="Aleksandra Boniewicz (grusia)" userId="S::grusia@o365.umk.pl::89f54838-d6a7-4d97-8e9c-8ca17ab9aa33" providerId="AD" clId="Web-{2718FC27-1C0C-45FC-98E2-2BE9ACD7ED15}" dt="2023-11-07T21:48:23.851" v="463" actId="20577"/>
          <ac:spMkLst>
            <pc:docMk/>
            <pc:sldMk cId="1325265202" sldId="290"/>
            <ac:spMk id="3" creationId="{A7BEE62F-1776-1AA1-0880-4B23731F9EB5}"/>
          </ac:spMkLst>
        </pc:spChg>
      </pc:sldChg>
      <pc:sldChg chg="modSp">
        <pc:chgData name="Aleksandra Boniewicz (grusia)" userId="S::grusia@o365.umk.pl::89f54838-d6a7-4d97-8e9c-8ca17ab9aa33" providerId="AD" clId="Web-{2718FC27-1C0C-45FC-98E2-2BE9ACD7ED15}" dt="2023-11-07T21:47:22.981" v="440" actId="20577"/>
        <pc:sldMkLst>
          <pc:docMk/>
          <pc:sldMk cId="3121707548" sldId="291"/>
        </pc:sldMkLst>
        <pc:spChg chg="mod">
          <ac:chgData name="Aleksandra Boniewicz (grusia)" userId="S::grusia@o365.umk.pl::89f54838-d6a7-4d97-8e9c-8ca17ab9aa33" providerId="AD" clId="Web-{2718FC27-1C0C-45FC-98E2-2BE9ACD7ED15}" dt="2023-11-07T21:47:22.981" v="440" actId="20577"/>
          <ac:spMkLst>
            <pc:docMk/>
            <pc:sldMk cId="3121707548" sldId="291"/>
            <ac:spMk id="2" creationId="{11ABBB73-5C0F-FB86-B19A-05B71CC598DA}"/>
          </ac:spMkLst>
        </pc:spChg>
        <pc:spChg chg="mod">
          <ac:chgData name="Aleksandra Boniewicz (grusia)" userId="S::grusia@o365.umk.pl::89f54838-d6a7-4d97-8e9c-8ca17ab9aa33" providerId="AD" clId="Web-{2718FC27-1C0C-45FC-98E2-2BE9ACD7ED15}" dt="2023-11-07T21:45:33.052" v="422" actId="20577"/>
          <ac:spMkLst>
            <pc:docMk/>
            <pc:sldMk cId="3121707548" sldId="291"/>
            <ac:spMk id="3" creationId="{12C3A312-E027-F5E1-6FD2-C16D4B4448B1}"/>
          </ac:spMkLst>
        </pc:spChg>
      </pc:sldChg>
      <pc:sldChg chg="modSp">
        <pc:chgData name="Aleksandra Boniewicz (grusia)" userId="S::grusia@o365.umk.pl::89f54838-d6a7-4d97-8e9c-8ca17ab9aa33" providerId="AD" clId="Web-{2718FC27-1C0C-45FC-98E2-2BE9ACD7ED15}" dt="2023-11-07T21:49:47.528" v="465" actId="20577"/>
        <pc:sldMkLst>
          <pc:docMk/>
          <pc:sldMk cId="1519380020" sldId="292"/>
        </pc:sldMkLst>
        <pc:spChg chg="mod">
          <ac:chgData name="Aleksandra Boniewicz (grusia)" userId="S::grusia@o365.umk.pl::89f54838-d6a7-4d97-8e9c-8ca17ab9aa33" providerId="AD" clId="Web-{2718FC27-1C0C-45FC-98E2-2BE9ACD7ED15}" dt="2023-11-07T21:49:47.528" v="465" actId="20577"/>
          <ac:spMkLst>
            <pc:docMk/>
            <pc:sldMk cId="1519380020" sldId="292"/>
            <ac:spMk id="3" creationId="{12C3A312-E027-F5E1-6FD2-C16D4B4448B1}"/>
          </ac:spMkLst>
        </pc:spChg>
      </pc:sldChg>
      <pc:sldChg chg="modSp add replId">
        <pc:chgData name="Aleksandra Boniewicz (grusia)" userId="S::grusia@o365.umk.pl::89f54838-d6a7-4d97-8e9c-8ca17ab9aa33" providerId="AD" clId="Web-{2718FC27-1C0C-45FC-98E2-2BE9ACD7ED15}" dt="2023-11-07T21:45:27.615" v="419" actId="20577"/>
        <pc:sldMkLst>
          <pc:docMk/>
          <pc:sldMk cId="679206675" sldId="304"/>
        </pc:sldMkLst>
        <pc:spChg chg="mod">
          <ac:chgData name="Aleksandra Boniewicz (grusia)" userId="S::grusia@o365.umk.pl::89f54838-d6a7-4d97-8e9c-8ca17ab9aa33" providerId="AD" clId="Web-{2718FC27-1C0C-45FC-98E2-2BE9ACD7ED15}" dt="2023-11-07T21:39:46.828" v="314" actId="20577"/>
          <ac:spMkLst>
            <pc:docMk/>
            <pc:sldMk cId="679206675" sldId="304"/>
            <ac:spMk id="2" creationId="{11ABBB73-5C0F-FB86-B19A-05B71CC598DA}"/>
          </ac:spMkLst>
        </pc:spChg>
        <pc:spChg chg="mod">
          <ac:chgData name="Aleksandra Boniewicz (grusia)" userId="S::grusia@o365.umk.pl::89f54838-d6a7-4d97-8e9c-8ca17ab9aa33" providerId="AD" clId="Web-{2718FC27-1C0C-45FC-98E2-2BE9ACD7ED15}" dt="2023-11-07T21:45:27.615" v="419" actId="20577"/>
          <ac:spMkLst>
            <pc:docMk/>
            <pc:sldMk cId="679206675" sldId="304"/>
            <ac:spMk id="3" creationId="{12C3A312-E027-F5E1-6FD2-C16D4B4448B1}"/>
          </ac:spMkLst>
        </pc:spChg>
      </pc:sldChg>
      <pc:sldChg chg="modSp add replId">
        <pc:chgData name="Aleksandra Boniewicz (grusia)" userId="S::grusia@o365.umk.pl::89f54838-d6a7-4d97-8e9c-8ca17ab9aa33" providerId="AD" clId="Web-{2718FC27-1C0C-45FC-98E2-2BE9ACD7ED15}" dt="2023-11-07T21:47:50.108" v="451" actId="20577"/>
        <pc:sldMkLst>
          <pc:docMk/>
          <pc:sldMk cId="1756049325" sldId="305"/>
        </pc:sldMkLst>
        <pc:spChg chg="mod">
          <ac:chgData name="Aleksandra Boniewicz (grusia)" userId="S::grusia@o365.umk.pl::89f54838-d6a7-4d97-8e9c-8ca17ab9aa33" providerId="AD" clId="Web-{2718FC27-1C0C-45FC-98E2-2BE9ACD7ED15}" dt="2023-11-07T21:47:50.108" v="451" actId="20577"/>
          <ac:spMkLst>
            <pc:docMk/>
            <pc:sldMk cId="1756049325" sldId="305"/>
            <ac:spMk id="2" creationId="{11ABBB73-5C0F-FB86-B19A-05B71CC598DA}"/>
          </ac:spMkLst>
        </pc:spChg>
        <pc:spChg chg="mod">
          <ac:chgData name="Aleksandra Boniewicz (grusia)" userId="S::grusia@o365.umk.pl::89f54838-d6a7-4d97-8e9c-8ca17ab9aa33" providerId="AD" clId="Web-{2718FC27-1C0C-45FC-98E2-2BE9ACD7ED15}" dt="2023-11-07T21:47:42.482" v="448" actId="20577"/>
          <ac:spMkLst>
            <pc:docMk/>
            <pc:sldMk cId="1756049325" sldId="305"/>
            <ac:spMk id="3" creationId="{12C3A312-E027-F5E1-6FD2-C16D4B4448B1}"/>
          </ac:spMkLst>
        </pc:spChg>
      </pc:sldChg>
    </pc:docChg>
  </pc:docChgLst>
  <pc:docChgLst>
    <pc:chgData name="Anna Kwiatkowska (aba)" userId="S::aba@o365.mat.umk.pl::ed6c940c-1a44-4dd2-bede-f14251c2d85a" providerId="AD" clId="Web-{A8119E55-BB3A-4209-A22B-5881237FE289}"/>
    <pc:docChg chg="modSld">
      <pc:chgData name="Anna Kwiatkowska (aba)" userId="S::aba@o365.mat.umk.pl::ed6c940c-1a44-4dd2-bede-f14251c2d85a" providerId="AD" clId="Web-{A8119E55-BB3A-4209-A22B-5881237FE289}" dt="2023-11-07T14:14:09.069" v="69" actId="20577"/>
      <pc:docMkLst>
        <pc:docMk/>
      </pc:docMkLst>
      <pc:sldChg chg="addSp delSp modSp">
        <pc:chgData name="Anna Kwiatkowska (aba)" userId="S::aba@o365.mat.umk.pl::ed6c940c-1a44-4dd2-bede-f14251c2d85a" providerId="AD" clId="Web-{A8119E55-BB3A-4209-A22B-5881237FE289}" dt="2023-11-07T14:12:23.067" v="2" actId="20577"/>
        <pc:sldMkLst>
          <pc:docMk/>
          <pc:sldMk cId="1244029905" sldId="256"/>
        </pc:sldMkLst>
        <pc:spChg chg="add mod">
          <ac:chgData name="Anna Kwiatkowska (aba)" userId="S::aba@o365.mat.umk.pl::ed6c940c-1a44-4dd2-bede-f14251c2d85a" providerId="AD" clId="Web-{A8119E55-BB3A-4209-A22B-5881237FE289}" dt="2023-11-07T14:12:23.067" v="2" actId="20577"/>
          <ac:spMkLst>
            <pc:docMk/>
            <pc:sldMk cId="1244029905" sldId="256"/>
            <ac:spMk id="3" creationId="{EB2CE53B-7838-F744-0D6B-EE1F59CAD754}"/>
          </ac:spMkLst>
        </pc:spChg>
        <pc:spChg chg="del mod">
          <ac:chgData name="Anna Kwiatkowska (aba)" userId="S::aba@o365.mat.umk.pl::ed6c940c-1a44-4dd2-bede-f14251c2d85a" providerId="AD" clId="Web-{A8119E55-BB3A-4209-A22B-5881237FE289}" dt="2023-11-07T14:12:18.192" v="0"/>
          <ac:spMkLst>
            <pc:docMk/>
            <pc:sldMk cId="1244029905" sldId="256"/>
            <ac:spMk id="6" creationId="{8754DC62-629C-9B96-F9EC-16A481DD3D77}"/>
          </ac:spMkLst>
        </pc:spChg>
      </pc:sldChg>
      <pc:sldChg chg="modSp">
        <pc:chgData name="Anna Kwiatkowska (aba)" userId="S::aba@o365.mat.umk.pl::ed6c940c-1a44-4dd2-bede-f14251c2d85a" providerId="AD" clId="Web-{A8119E55-BB3A-4209-A22B-5881237FE289}" dt="2023-11-07T14:13:05.459" v="9" actId="20577"/>
        <pc:sldMkLst>
          <pc:docMk/>
          <pc:sldMk cId="2167532251" sldId="287"/>
        </pc:sldMkLst>
        <pc:spChg chg="mod">
          <ac:chgData name="Anna Kwiatkowska (aba)" userId="S::aba@o365.mat.umk.pl::ed6c940c-1a44-4dd2-bede-f14251c2d85a" providerId="AD" clId="Web-{A8119E55-BB3A-4209-A22B-5881237FE289}" dt="2023-11-07T14:13:05.459" v="9" actId="20577"/>
          <ac:spMkLst>
            <pc:docMk/>
            <pc:sldMk cId="2167532251" sldId="287"/>
            <ac:spMk id="2" creationId="{95311C32-B8CE-5ECE-8048-1E22C76BC845}"/>
          </ac:spMkLst>
        </pc:spChg>
      </pc:sldChg>
      <pc:sldChg chg="modSp">
        <pc:chgData name="Anna Kwiatkowska (aba)" userId="S::aba@o365.mat.umk.pl::ed6c940c-1a44-4dd2-bede-f14251c2d85a" providerId="AD" clId="Web-{A8119E55-BB3A-4209-A22B-5881237FE289}" dt="2023-11-07T14:14:09.069" v="69" actId="20577"/>
        <pc:sldMkLst>
          <pc:docMk/>
          <pc:sldMk cId="1325265202" sldId="290"/>
        </pc:sldMkLst>
        <pc:spChg chg="mod">
          <ac:chgData name="Anna Kwiatkowska (aba)" userId="S::aba@o365.mat.umk.pl::ed6c940c-1a44-4dd2-bede-f14251c2d85a" providerId="AD" clId="Web-{A8119E55-BB3A-4209-A22B-5881237FE289}" dt="2023-11-07T14:14:09.069" v="69" actId="20577"/>
          <ac:spMkLst>
            <pc:docMk/>
            <pc:sldMk cId="1325265202" sldId="290"/>
            <ac:spMk id="2" creationId="{8EF2804F-318F-2681-1565-7066EFCE9897}"/>
          </ac:spMkLst>
        </pc:spChg>
      </pc:sldChg>
    </pc:docChg>
  </pc:docChgLst>
  <pc:docChgLst>
    <pc:chgData name="Aleksandra Boniewicz (grusia)" userId="S::grusia@o365.umk.pl::89f54838-d6a7-4d97-8e9c-8ca17ab9aa33" providerId="AD" clId="Web-{FCCDCA5C-B059-4D3C-83B3-F868536E81FE}"/>
    <pc:docChg chg="modSld">
      <pc:chgData name="Aleksandra Boniewicz (grusia)" userId="S::grusia@o365.umk.pl::89f54838-d6a7-4d97-8e9c-8ca17ab9aa33" providerId="AD" clId="Web-{FCCDCA5C-B059-4D3C-83B3-F868536E81FE}" dt="2023-11-21T21:56:29.013" v="7" actId="20577"/>
      <pc:docMkLst>
        <pc:docMk/>
      </pc:docMkLst>
      <pc:sldChg chg="modSp">
        <pc:chgData name="Aleksandra Boniewicz (grusia)" userId="S::grusia@o365.umk.pl::89f54838-d6a7-4d97-8e9c-8ca17ab9aa33" providerId="AD" clId="Web-{FCCDCA5C-B059-4D3C-83B3-F868536E81FE}" dt="2023-11-21T21:56:29.013" v="7" actId="20577"/>
        <pc:sldMkLst>
          <pc:docMk/>
          <pc:sldMk cId="3121707548" sldId="291"/>
        </pc:sldMkLst>
        <pc:spChg chg="mod">
          <ac:chgData name="Aleksandra Boniewicz (grusia)" userId="S::grusia@o365.umk.pl::89f54838-d6a7-4d97-8e9c-8ca17ab9aa33" providerId="AD" clId="Web-{FCCDCA5C-B059-4D3C-83B3-F868536E81FE}" dt="2023-11-21T21:56:29.013" v="7" actId="20577"/>
          <ac:spMkLst>
            <pc:docMk/>
            <pc:sldMk cId="3121707548" sldId="291"/>
            <ac:spMk id="3" creationId="{12C3A312-E027-F5E1-6FD2-C16D4B4448B1}"/>
          </ac:spMkLst>
        </pc:spChg>
      </pc:sldChg>
    </pc:docChg>
  </pc:docChgLst>
</pc:chgInfo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3.xml"/><Relationship Id="rId4" Type="http://schemas.openxmlformats.org/officeDocument/2006/relationships/image" Target="../media/image2.png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12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13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14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15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16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4.xml"/><Relationship Id="rId4" Type="http://schemas.openxmlformats.org/officeDocument/2006/relationships/image" Target="../media/image2.png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5.xml"/><Relationship Id="rId4" Type="http://schemas.openxmlformats.org/officeDocument/2006/relationships/image" Target="../media/image1.png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6.xml"/><Relationship Id="rId4" Type="http://schemas.openxmlformats.org/officeDocument/2006/relationships/image" Target="../media/image2.png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7.xml"/><Relationship Id="rId4" Type="http://schemas.openxmlformats.org/officeDocument/2006/relationships/image" Target="../media/image2.png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8.xml"/><Relationship Id="rId4" Type="http://schemas.openxmlformats.org/officeDocument/2006/relationships/image" Target="../media/image1.png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9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10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B6A2439-3677-34C0-3AA0-AFD473D7F6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>
            <a:normAutofit/>
          </a:bodyPr>
          <a:lstStyle>
            <a:lvl1pPr algn="ctr">
              <a:defRPr sz="4400">
                <a:solidFill>
                  <a:srgbClr val="FF9900"/>
                </a:solidFill>
              </a:defRPr>
            </a:lvl1pPr>
          </a:lstStyle>
          <a:p>
            <a:endParaRPr lang="pl-PL"/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1EAD576E-B21E-AA0B-53CC-63BBC07156B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32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endParaRPr lang="pl-PL"/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77C0E49-54B9-0A06-3542-E0A7CA7DF9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21EE094-86C6-0CEA-7D57-7F055866C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9B89A5A-FFB4-3E6D-FD9C-F75D2E1756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  <p:pic>
        <p:nvPicPr>
          <p:cNvPr id="11" name="Obraz 10">
            <a:extLst>
              <a:ext uri="{FF2B5EF4-FFF2-40B4-BE49-F238E27FC236}">
                <a16:creationId xmlns:a16="http://schemas.microsoft.com/office/drawing/2014/main" id="{12BA4DA1-D2F0-539F-1C6C-75146051D875}"/>
              </a:ext>
            </a:extLst>
          </p:cNvPr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2945483" y="5554682"/>
            <a:ext cx="6107568" cy="711364"/>
          </a:xfrm>
          <a:prstGeom prst="rect">
            <a:avLst/>
          </a:prstGeom>
        </p:spPr>
      </p:pic>
      <p:pic>
        <p:nvPicPr>
          <p:cNvPr id="9" name="image2.png">
            <a:extLst>
              <a:ext uri="{FF2B5EF4-FFF2-40B4-BE49-F238E27FC236}">
                <a16:creationId xmlns:a16="http://schemas.microsoft.com/office/drawing/2014/main" id="{3FA73B3E-BDAE-04A2-224C-86366279CC60}"/>
              </a:ext>
            </a:extLst>
          </p:cNvPr>
          <p:cNvPicPr/>
          <p:nvPr userDrawn="1"/>
        </p:nvPicPr>
        <p:blipFill>
          <a:blip r:embed="rId4" cstate="print"/>
          <a:srcRect/>
          <a:stretch>
            <a:fillRect/>
          </a:stretch>
        </p:blipFill>
        <p:spPr>
          <a:xfrm>
            <a:off x="9813228" y="467995"/>
            <a:ext cx="795600" cy="432000"/>
          </a:xfrm>
          <a:prstGeom prst="rect">
            <a:avLst/>
          </a:prstGeom>
          <a:ln/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2875521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9CCDD538-21FD-A581-9C88-E9FEF944E7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0E2EF5B2-ADEF-BC8F-4AC3-81FE0707AA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3D48BE79-F518-C60A-3390-5BB079B25B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588423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FFFF5A1-80CF-6051-CC72-FFF08F25F8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D69A374-0C99-F01C-1CFD-E7487EB2CA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23A704F5-D2D3-5526-2963-D3EBD979B9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D08AD71-8BE2-1EA5-FD4B-B5FFD142C1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DC2B7570-DA2A-7EF8-8F68-2B2FEEDF0C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590145B6-43C7-CB5D-664A-3B1973557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045852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E4E5B52-7037-55A8-FEF5-A24DBBCDFA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1E3D533A-FF55-DF23-5816-0D7F6171B50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B0505C06-6DE6-2F1D-6A3E-2D9FC172F7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6A72E60-E34C-9319-5E83-93C67E7876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C867CEF8-A72F-8DE4-A25A-9F1BB204DA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113B8067-06CB-82C6-1450-2FC19A6A79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688994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3FCA517-FF68-3763-8DA4-194D93C6F1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79E266E4-8230-24B2-D640-96445731E45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5B8A4FB-F46A-D53D-E540-738C312A2E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499A1C7-F3F6-4AD0-D968-D370166BF3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A3F88FC-B424-FAAE-1A53-6652CBFAE7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6677720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8951A372-7684-1C4B-D6B2-D0220B846BC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9DC8255F-E00A-6D82-8995-F74B8FB679D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8622538-2D4D-A21D-246C-A99199114C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95D315B-5A15-9E29-20FB-2805A2BD91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E897B6A-B184-A0A1-E11B-F657DBC4E4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9923869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F39E31E-CC0E-2D1D-BFF4-955AC86897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400">
                <a:solidFill>
                  <a:srgbClr val="FF9900"/>
                </a:solidFill>
              </a:defRPr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712F8E95-00F0-6160-817E-60140FE2C8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4037"/>
            <a:ext cx="10515600" cy="4351338"/>
          </a:xfrm>
        </p:spPr>
        <p:txBody>
          <a:bodyPr>
            <a:normAutofit/>
          </a:bodyPr>
          <a:lstStyle>
            <a:lvl1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1pPr>
            <a:lvl2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2pPr>
            <a:lvl3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3pPr>
            <a:lvl4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4pPr>
            <a:lvl5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C7290BB-43B0-B2B2-8C39-64993AB3B9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C04C073-599D-3C9A-EE89-3FB73DD27B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D2A726B-1139-5BE5-2434-57EFB3610A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  <p:pic>
        <p:nvPicPr>
          <p:cNvPr id="8" name="Obraz 7">
            <a:extLst>
              <a:ext uri="{FF2B5EF4-FFF2-40B4-BE49-F238E27FC236}">
                <a16:creationId xmlns:a16="http://schemas.microsoft.com/office/drawing/2014/main" id="{024492D9-E27C-AB5F-4536-66A0125F5381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3" cstate="print"/>
          <a:srcRect t="23232"/>
          <a:stretch/>
        </p:blipFill>
        <p:spPr>
          <a:xfrm>
            <a:off x="3042216" y="6311900"/>
            <a:ext cx="6107568" cy="546100"/>
          </a:xfrm>
          <a:prstGeom prst="rect">
            <a:avLst/>
          </a:prstGeom>
        </p:spPr>
      </p:pic>
      <p:pic>
        <p:nvPicPr>
          <p:cNvPr id="9" name="image2.png">
            <a:extLst>
              <a:ext uri="{FF2B5EF4-FFF2-40B4-BE49-F238E27FC236}">
                <a16:creationId xmlns:a16="http://schemas.microsoft.com/office/drawing/2014/main" id="{F595AC55-1CF8-783E-37DA-B42206ADD661}"/>
              </a:ext>
            </a:extLst>
          </p:cNvPr>
          <p:cNvPicPr/>
          <p:nvPr userDrawn="1"/>
        </p:nvPicPr>
        <p:blipFill>
          <a:blip r:embed="rId4" cstate="print"/>
          <a:srcRect/>
          <a:stretch>
            <a:fillRect/>
          </a:stretch>
        </p:blipFill>
        <p:spPr>
          <a:xfrm>
            <a:off x="10558200" y="466625"/>
            <a:ext cx="795600" cy="432000"/>
          </a:xfrm>
          <a:prstGeom prst="rect">
            <a:avLst/>
          </a:prstGeom>
          <a:ln/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6162259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F2E95C9-822E-02AB-C1C5-B18EBC0318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36726"/>
            <a:ext cx="10515600" cy="2852737"/>
          </a:xfrm>
        </p:spPr>
        <p:txBody>
          <a:bodyPr anchor="b">
            <a:normAutofit/>
          </a:bodyPr>
          <a:lstStyle>
            <a:lvl1pPr>
              <a:defRPr sz="44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35EC937-3FBC-519E-F3EA-B0DEB49D15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>
            <a:normAutofit/>
          </a:bodyPr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7549840-021A-BB2F-22A5-54C3945D9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8632A23-9D27-8771-C7CB-DA855D641E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FBE6D98-78C1-9DF7-D5EF-7BC538AD94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  <p:pic>
        <p:nvPicPr>
          <p:cNvPr id="7" name="image2.png">
            <a:extLst>
              <a:ext uri="{FF2B5EF4-FFF2-40B4-BE49-F238E27FC236}">
                <a16:creationId xmlns:a16="http://schemas.microsoft.com/office/drawing/2014/main" id="{EB83F92D-7EFC-B876-52A9-CB72758AD0AC}"/>
              </a:ext>
            </a:extLst>
          </p:cNvPr>
          <p:cNvPicPr/>
          <p:nvPr userDrawn="1"/>
        </p:nvPicPr>
        <p:blipFill>
          <a:blip r:embed="rId3" cstate="print"/>
          <a:srcRect/>
          <a:stretch>
            <a:fillRect/>
          </a:stretch>
        </p:blipFill>
        <p:spPr>
          <a:xfrm>
            <a:off x="10327578" y="136525"/>
            <a:ext cx="1408430" cy="786765"/>
          </a:xfrm>
          <a:prstGeom prst="rect">
            <a:avLst/>
          </a:prstGeom>
          <a:ln/>
        </p:spPr>
      </p:pic>
      <p:pic>
        <p:nvPicPr>
          <p:cNvPr id="8" name="Obraz 7">
            <a:extLst>
              <a:ext uri="{FF2B5EF4-FFF2-40B4-BE49-F238E27FC236}">
                <a16:creationId xmlns:a16="http://schemas.microsoft.com/office/drawing/2014/main" id="{E5FC9D6D-124F-EBEC-514C-8E03126E4D05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/>
          <a:stretch>
            <a:fillRect/>
          </a:stretch>
        </p:blipFill>
        <p:spPr>
          <a:xfrm>
            <a:off x="2945483" y="5525185"/>
            <a:ext cx="6107568" cy="711364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8152857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B6A2439-3677-34C0-3AA0-AFD473D7F6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>
            <a:normAutofit/>
          </a:bodyPr>
          <a:lstStyle>
            <a:lvl1pPr algn="ctr">
              <a:defRPr sz="4400">
                <a:solidFill>
                  <a:srgbClr val="FF9900"/>
                </a:solidFill>
              </a:defRPr>
            </a:lvl1pPr>
          </a:lstStyle>
          <a:p>
            <a:endParaRPr lang="pl-PL"/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1EAD576E-B21E-AA0B-53CC-63BBC07156B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32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endParaRPr lang="pl-PL"/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77C0E49-54B9-0A06-3542-E0A7CA7DF9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21EE094-86C6-0CEA-7D57-7F055866C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9B89A5A-FFB4-3E6D-FD9C-F75D2E1756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  <p:pic>
        <p:nvPicPr>
          <p:cNvPr id="11" name="Obraz 10">
            <a:extLst>
              <a:ext uri="{FF2B5EF4-FFF2-40B4-BE49-F238E27FC236}">
                <a16:creationId xmlns:a16="http://schemas.microsoft.com/office/drawing/2014/main" id="{12BA4DA1-D2F0-539F-1C6C-75146051D875}"/>
              </a:ext>
            </a:extLst>
          </p:cNvPr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2945483" y="5554682"/>
            <a:ext cx="6107568" cy="711364"/>
          </a:xfrm>
          <a:prstGeom prst="rect">
            <a:avLst/>
          </a:prstGeom>
        </p:spPr>
      </p:pic>
      <p:pic>
        <p:nvPicPr>
          <p:cNvPr id="9" name="image2.png">
            <a:extLst>
              <a:ext uri="{FF2B5EF4-FFF2-40B4-BE49-F238E27FC236}">
                <a16:creationId xmlns:a16="http://schemas.microsoft.com/office/drawing/2014/main" id="{3FA73B3E-BDAE-04A2-224C-86366279CC60}"/>
              </a:ext>
            </a:extLst>
          </p:cNvPr>
          <p:cNvPicPr/>
          <p:nvPr userDrawn="1"/>
        </p:nvPicPr>
        <p:blipFill>
          <a:blip r:embed="rId4" cstate="print"/>
          <a:srcRect/>
          <a:stretch>
            <a:fillRect/>
          </a:stretch>
        </p:blipFill>
        <p:spPr>
          <a:xfrm>
            <a:off x="9824078" y="1282389"/>
            <a:ext cx="795600" cy="432000"/>
          </a:xfrm>
          <a:prstGeom prst="rect">
            <a:avLst/>
          </a:prstGeom>
          <a:ln/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2875521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F39E31E-CC0E-2D1D-BFF4-955AC86897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400">
                <a:solidFill>
                  <a:srgbClr val="FF9900"/>
                </a:solidFill>
              </a:defRPr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712F8E95-00F0-6160-817E-60140FE2C8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60562"/>
            <a:ext cx="10515600" cy="4351338"/>
          </a:xfrm>
        </p:spPr>
        <p:txBody>
          <a:bodyPr>
            <a:normAutofit/>
          </a:bodyPr>
          <a:lstStyle>
            <a:lvl1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1pPr>
            <a:lvl2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2pPr>
            <a:lvl3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3pPr>
            <a:lvl4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4pPr>
            <a:lvl5pPr>
              <a:defRPr sz="2000">
                <a:solidFill>
                  <a:schemeClr val="bg1">
                    <a:lumMod val="50000"/>
                  </a:schemeClr>
                </a:solidFill>
                <a:latin typeface="Arial Narrow" panose="020B0606020202030204" pitchFamily="34" charset="0"/>
              </a:defRPr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C7290BB-43B0-B2B2-8C39-64993AB3B9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C04C073-599D-3C9A-EE89-3FB73DD27B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D2A726B-1139-5BE5-2434-57EFB3610A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  <p:pic>
        <p:nvPicPr>
          <p:cNvPr id="8" name="Obraz 7">
            <a:extLst>
              <a:ext uri="{FF2B5EF4-FFF2-40B4-BE49-F238E27FC236}">
                <a16:creationId xmlns:a16="http://schemas.microsoft.com/office/drawing/2014/main" id="{024492D9-E27C-AB5F-4536-66A0125F5381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3" cstate="print"/>
          <a:srcRect t="23232"/>
          <a:stretch/>
        </p:blipFill>
        <p:spPr>
          <a:xfrm>
            <a:off x="3042216" y="6311900"/>
            <a:ext cx="6107568" cy="546100"/>
          </a:xfrm>
          <a:prstGeom prst="rect">
            <a:avLst/>
          </a:prstGeom>
        </p:spPr>
      </p:pic>
      <p:pic>
        <p:nvPicPr>
          <p:cNvPr id="9" name="image2.png">
            <a:extLst>
              <a:ext uri="{FF2B5EF4-FFF2-40B4-BE49-F238E27FC236}">
                <a16:creationId xmlns:a16="http://schemas.microsoft.com/office/drawing/2014/main" id="{F595AC55-1CF8-783E-37DA-B42206ADD661}"/>
              </a:ext>
            </a:extLst>
          </p:cNvPr>
          <p:cNvPicPr/>
          <p:nvPr userDrawn="1"/>
        </p:nvPicPr>
        <p:blipFill>
          <a:blip r:embed="rId4" cstate="print"/>
          <a:srcRect/>
          <a:stretch>
            <a:fillRect/>
          </a:stretch>
        </p:blipFill>
        <p:spPr>
          <a:xfrm>
            <a:off x="10558200" y="365125"/>
            <a:ext cx="795600" cy="432000"/>
          </a:xfrm>
          <a:prstGeom prst="rect">
            <a:avLst/>
          </a:prstGeom>
          <a:ln/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6162259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F2E95C9-822E-02AB-C1C5-B18EBC0318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36726"/>
            <a:ext cx="10515600" cy="2852737"/>
          </a:xfrm>
        </p:spPr>
        <p:txBody>
          <a:bodyPr anchor="b">
            <a:normAutofit/>
          </a:bodyPr>
          <a:lstStyle>
            <a:lvl1pPr>
              <a:defRPr sz="44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35EC937-3FBC-519E-F3EA-B0DEB49D15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>
            <a:normAutofit/>
          </a:bodyPr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7549840-021A-BB2F-22A5-54C3945D9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8632A23-9D27-8771-C7CB-DA855D641E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FBE6D98-78C1-9DF7-D5EF-7BC538AD94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  <p:pic>
        <p:nvPicPr>
          <p:cNvPr id="7" name="image2.png">
            <a:extLst>
              <a:ext uri="{FF2B5EF4-FFF2-40B4-BE49-F238E27FC236}">
                <a16:creationId xmlns:a16="http://schemas.microsoft.com/office/drawing/2014/main" id="{EB83F92D-7EFC-B876-52A9-CB72758AD0AC}"/>
              </a:ext>
            </a:extLst>
          </p:cNvPr>
          <p:cNvPicPr/>
          <p:nvPr userDrawn="1"/>
        </p:nvPicPr>
        <p:blipFill>
          <a:blip r:embed="rId3" cstate="print"/>
          <a:srcRect/>
          <a:stretch>
            <a:fillRect/>
          </a:stretch>
        </p:blipFill>
        <p:spPr>
          <a:xfrm>
            <a:off x="10416788" y="1831510"/>
            <a:ext cx="795600" cy="432000"/>
          </a:xfrm>
          <a:prstGeom prst="rect">
            <a:avLst/>
          </a:prstGeom>
          <a:ln/>
        </p:spPr>
      </p:pic>
      <p:pic>
        <p:nvPicPr>
          <p:cNvPr id="8" name="Obraz 7">
            <a:extLst>
              <a:ext uri="{FF2B5EF4-FFF2-40B4-BE49-F238E27FC236}">
                <a16:creationId xmlns:a16="http://schemas.microsoft.com/office/drawing/2014/main" id="{E5FC9D6D-124F-EBEC-514C-8E03126E4D05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/>
          <a:stretch>
            <a:fillRect/>
          </a:stretch>
        </p:blipFill>
        <p:spPr>
          <a:xfrm>
            <a:off x="2945483" y="5525185"/>
            <a:ext cx="6107568" cy="711364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815285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A12B470-9115-82A1-4BD2-AB62A5FF9D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3F501D2C-80F5-990E-379E-50A2725C9EB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492B561F-A029-2FA2-B7E0-8530D239FB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AF17AF37-57C9-0D3E-CCBD-CE6323E669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D65B3B0B-F7E7-45C1-2A3F-B5B6F9F8BE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7249F4C-99FE-F6EC-FE5C-D34E5EA37B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233307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6D23154-5D18-F1E8-768B-1BCD1E25EB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595205C-FE2C-9A85-B2C7-B334F9C6CC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>
            <a:normAutofit/>
          </a:bodyPr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F01D06B5-BA6D-A992-353A-5E2230474B3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E006875B-F2BF-0692-542F-65E658EAFDE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>
            <a:normAutofit/>
          </a:bodyPr>
          <a:lstStyle>
            <a:lvl1pPr marL="0" indent="0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A5DCD777-7609-224B-A5DE-70D79B0D8AC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40A364EE-1708-A53D-486E-B6700476CA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FA60A89E-D04C-E0F5-2A7B-21F8F278FA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5E749A11-4FC7-D211-D455-B1156026F6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8673517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5FB76B4-64B3-68BA-8E00-9786B3683B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ABBA1493-F32B-C010-B6BA-F81998A188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21844477-3B98-6B7E-1C84-FFBB9229CD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910BB057-3B4C-74A6-BEFE-467F06301B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3056195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735F26D3-ACF0-6ED6-FAB6-1237E5EB3D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08A21E2-DB44-0144-51D2-9264DB0DA3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AB391C8-FDAF-B8BA-0F0A-F3F11B01ECD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05B1ED-53F7-4181-897B-53913204F5FF}" type="datetimeFigureOut">
              <a:rPr lang="pl-PL" smtClean="0"/>
              <a:pPr/>
              <a:t>24.11.2023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779E911-71B8-9D44-1E58-36C6FCF5255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08AA1D4-7D40-0068-EE49-8EA703AE7A6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7CC300-FDBA-4ADE-960F-D89E488AA94B}" type="slidenum">
              <a:rPr lang="pl-PL" smtClean="0"/>
              <a:pPr/>
              <a:t>‹#›</a:t>
            </a:fld>
            <a:endParaRPr lang="pl-PL"/>
          </a:p>
        </p:txBody>
      </p:sp>
    </p:spTree>
    <p:custDataLst>
      <p:tags r:id="rId16"/>
    </p:custDataLst>
    <p:extLst>
      <p:ext uri="{BB962C8B-B14F-4D97-AF65-F5344CB8AC3E}">
        <p14:creationId xmlns:p14="http://schemas.microsoft.com/office/powerpoint/2010/main" val="2455319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49" r:id="rId4"/>
    <p:sldLayoutId id="2147483650" r:id="rId5"/>
    <p:sldLayoutId id="2147483651" r:id="rId6"/>
    <p:sldLayoutId id="2147483652" r:id="rId7"/>
    <p:sldLayoutId id="2147483653" r:id="rId8"/>
    <p:sldLayoutId id="2147483654" r:id="rId9"/>
    <p:sldLayoutId id="2147483655" r:id="rId10"/>
    <p:sldLayoutId id="2147483656" r:id="rId11"/>
    <p:sldLayoutId id="2147483657" r:id="rId12"/>
    <p:sldLayoutId id="2147483658" r:id="rId13"/>
    <p:sldLayoutId id="2147483659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rgbClr val="FF9900"/>
          </a:solidFill>
          <a:latin typeface="Bookman Old Style" panose="02050604050505020204" pitchFamily="18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600"/>
        </a:spcBef>
        <a:buFont typeface="Arial" panose="020B0604020202020204" pitchFamily="34" charset="0"/>
        <a:buChar char="•"/>
        <a:defRPr lang="pl-PL" sz="2000" kern="1200" dirty="0" smtClean="0">
          <a:solidFill>
            <a:schemeClr val="tx1">
              <a:tint val="75000"/>
            </a:schemeClr>
          </a:solidFill>
          <a:latin typeface="Arial Narrow" panose="020B0606020202030204" pitchFamily="34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00000"/>
        </a:lnSpc>
        <a:spcBef>
          <a:spcPts val="600"/>
        </a:spcBef>
        <a:buFont typeface="Arial" panose="020B0604020202020204" pitchFamily="34" charset="0"/>
        <a:buChar char="•"/>
        <a:defRPr lang="pl-PL" sz="2000" kern="1200" dirty="0" smtClean="0">
          <a:solidFill>
            <a:schemeClr val="tx1">
              <a:tint val="75000"/>
            </a:schemeClr>
          </a:solidFill>
          <a:latin typeface="Arial Narrow" panose="020B0606020202030204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00000"/>
        </a:lnSpc>
        <a:spcBef>
          <a:spcPts val="600"/>
        </a:spcBef>
        <a:buFont typeface="Arial" panose="020B0604020202020204" pitchFamily="34" charset="0"/>
        <a:buChar char="•"/>
        <a:defRPr lang="pl-PL" sz="2000" kern="1200" dirty="0" smtClean="0">
          <a:solidFill>
            <a:schemeClr val="tx1">
              <a:tint val="75000"/>
            </a:schemeClr>
          </a:solidFill>
          <a:latin typeface="Arial Narrow" panose="020B0606020202030204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00000"/>
        </a:lnSpc>
        <a:spcBef>
          <a:spcPts val="600"/>
        </a:spcBef>
        <a:buFont typeface="Arial" panose="020B0604020202020204" pitchFamily="34" charset="0"/>
        <a:buChar char="•"/>
        <a:defRPr lang="pl-PL" sz="2000" kern="1200" dirty="0" smtClean="0">
          <a:solidFill>
            <a:schemeClr val="tx1">
              <a:tint val="75000"/>
            </a:schemeClr>
          </a:solidFill>
          <a:latin typeface="Arial Narrow" panose="020B0606020202030204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00000"/>
        </a:lnSpc>
        <a:spcBef>
          <a:spcPts val="600"/>
        </a:spcBef>
        <a:buFont typeface="Arial" panose="020B0604020202020204" pitchFamily="34" charset="0"/>
        <a:buChar char="•"/>
        <a:defRPr lang="pl-PL" sz="2000" kern="1200" dirty="0" smtClean="0">
          <a:solidFill>
            <a:schemeClr val="tx1">
              <a:tint val="75000"/>
            </a:schemeClr>
          </a:solidFill>
          <a:latin typeface="Arial Narrow" panose="020B0606020202030204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4.xml"/><Relationship Id="rId1" Type="http://schemas.openxmlformats.org/officeDocument/2006/relationships/tags" Target="../tags/tag1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tags" Target="../tags/tag2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9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0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4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tags" Target="../tags/tag3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18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36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3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38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39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40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4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4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tags" Target="../tags/tag4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44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4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19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ags" Target="../tags/tag20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tags" Target="../tags/tag2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D7EDFA5-D207-C361-FB1A-D412D4B1F81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333500" y="1122363"/>
            <a:ext cx="9334500" cy="2387600"/>
          </a:xfrm>
        </p:spPr>
        <p:txBody>
          <a:bodyPr/>
          <a:lstStyle/>
          <a:p>
            <a:r>
              <a:rPr lang="pl-PL" dirty="0">
                <a:latin typeface="Bookman Old Style"/>
              </a:rPr>
              <a:t>REKOMENDOWANY MODEL SYSTEMOWEGO KSZTAŁCENIA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EB2CE53B-7838-F744-0D6B-EE1F59CAD75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dirty="0" err="1">
                <a:latin typeface="Bookman Old Style"/>
              </a:rPr>
              <a:t>Cyberbezpieczeństwo</a:t>
            </a:r>
          </a:p>
        </p:txBody>
      </p:sp>
      <p:sp>
        <p:nvSpPr>
          <p:cNvPr id="4" name="pole tekstowe 3">
            <a:extLst>
              <a:ext uri="{FF2B5EF4-FFF2-40B4-BE49-F238E27FC236}">
                <a16:creationId xmlns:a16="http://schemas.microsoft.com/office/drawing/2014/main" id="{72DCB9E6-E54D-E093-7F8E-42E672A0252B}"/>
              </a:ext>
            </a:extLst>
          </p:cNvPr>
          <p:cNvSpPr txBox="1"/>
          <p:nvPr/>
        </p:nvSpPr>
        <p:spPr>
          <a:xfrm>
            <a:off x="1043609" y="993912"/>
            <a:ext cx="20872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>
                <a:latin typeface="Arial Narrow" panose="020B0606020202030204" pitchFamily="34" charset="0"/>
              </a:rPr>
              <a:t>Załącznik nr 6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24402990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Sylwetka absolwenta</a:t>
            </a:r>
            <a:endParaRPr lang="pl-PL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 Narrow"/>
              </a:rPr>
              <a:t>Głęboka wiedza teoretyczna i umiejętności w zakresie: 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matematycznych podstaw </a:t>
            </a:r>
            <a:r>
              <a:rPr lang="pl-PL" dirty="0" err="1">
                <a:latin typeface="Arial Narrow"/>
              </a:rPr>
              <a:t>cyberbezpieczeństwa</a:t>
            </a:r>
            <a:r>
              <a:rPr lang="pl-PL" dirty="0">
                <a:latin typeface="Arial Narrow"/>
              </a:rPr>
              <a:t>,</a:t>
            </a:r>
          </a:p>
          <a:p>
            <a:pPr lvl="1"/>
            <a:r>
              <a:rPr lang="pl-PL" dirty="0">
                <a:latin typeface="Arial Narrow"/>
              </a:rPr>
              <a:t>znajomości zagrożeń i wyzwań występujących w cyberprzestrzeni,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zaawansowanych algorytmów kryptograficznych. </a:t>
            </a:r>
            <a:endParaRPr lang="en-US" dirty="0">
              <a:latin typeface="Arial Narrow"/>
            </a:endParaRPr>
          </a:p>
          <a:p>
            <a:r>
              <a:rPr lang="pl-PL" b="1" dirty="0">
                <a:latin typeface="Arial Narrow"/>
              </a:rPr>
              <a:t>Kompetencje praktyczne: </a:t>
            </a:r>
            <a:endParaRPr lang="en-US" dirty="0"/>
          </a:p>
          <a:p>
            <a:pPr lvl="1"/>
            <a:r>
              <a:rPr lang="pl-PL" dirty="0">
                <a:latin typeface="Arial Narrow"/>
              </a:rPr>
              <a:t>praktyczna znajomość zabezpieczania systemów operacyjnych,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praktyczna znajomość tworzenia I zabezpieczania sieci teleinformatycznych,</a:t>
            </a:r>
          </a:p>
          <a:p>
            <a:pPr lvl="1"/>
            <a:r>
              <a:rPr lang="pl-PL" dirty="0">
                <a:latin typeface="Arial Narrow"/>
              </a:rPr>
              <a:t>umiejętność przeprowadzania testów penetracyjnych,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umiejętność wykrywania incydentów zagrażających bezpieczeństwu i przeciwdziałania ich występowania,</a:t>
            </a:r>
          </a:p>
          <a:p>
            <a:pPr lvl="1"/>
            <a:r>
              <a:rPr lang="pl-PL" dirty="0">
                <a:latin typeface="Arial Narrow"/>
              </a:rPr>
              <a:t>projektowanie i rozwiązywanie problemów naukowych i praktycznych.</a:t>
            </a:r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79603504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>
                <a:latin typeface="Bookman Old Style"/>
              </a:rPr>
              <a:t>Sylwetka absolwenta cd.</a:t>
            </a:r>
            <a:endParaRPr lang="pl-PL" dirty="0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 Narrow"/>
              </a:rPr>
              <a:t>Umiejętności miękkie i dodatkowe kompetencje: </a:t>
            </a:r>
            <a:endParaRPr lang="pl-PL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umiejętność pracy zespołowej, w tym w środowisku międzynarodowym i interdyscyplinarnym, 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znajomość podstaw prawnych i etycznych, </a:t>
            </a:r>
            <a:endParaRPr lang="en-US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świadomość konieczności samokształcenia i aktualizacji wiedzy. </a:t>
            </a:r>
            <a:endParaRPr lang="en-US" dirty="0">
              <a:latin typeface="Arial Narrow"/>
            </a:endParaRPr>
          </a:p>
          <a:p>
            <a:r>
              <a:rPr lang="pl-PL" b="1" dirty="0">
                <a:latin typeface="Arial Narrow"/>
              </a:rPr>
              <a:t>Perspektywy zawodowe: </a:t>
            </a:r>
            <a:endParaRPr lang="en-US" dirty="0"/>
          </a:p>
          <a:p>
            <a:pPr lvl="1"/>
            <a:r>
              <a:rPr lang="pl-PL" dirty="0">
                <a:latin typeface="Arial Narrow"/>
              </a:rPr>
              <a:t>praca w obszarach związanych z cyberbezpieczeństwem, </a:t>
            </a:r>
            <a:endParaRPr lang="en-US" dirty="0"/>
          </a:p>
          <a:p>
            <a:pPr lvl="1"/>
            <a:r>
              <a:rPr lang="pl-PL" dirty="0">
                <a:latin typeface="Arial Narrow"/>
              </a:rPr>
              <a:t>własna praca badawczo-rozwojowa, 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kontynuacja nauki na studiach doktoranckich.</a:t>
            </a:r>
            <a:endParaRPr lang="en-US" dirty="0">
              <a:latin typeface="Arial Narrow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9382028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5311C32-B8CE-5ECE-8048-1E22C76BC8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>
                <a:latin typeface="Bookman Old Style"/>
              </a:rPr>
              <a:t>Program i plan studiów</a:t>
            </a:r>
            <a:endParaRPr lang="pl-PL" dirty="0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A1D3876-643F-1D92-15FE-247BE4093D9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endParaRPr lang="pl-PL">
              <a:latin typeface="Arial Narrow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6753225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>
                <a:latin typeface="Bookman Old Style"/>
              </a:rPr>
              <a:t>Struktura programu studiów</a:t>
            </a:r>
            <a:br>
              <a:rPr lang="pl-PL" dirty="0">
                <a:latin typeface="Bookman Old Style"/>
              </a:rPr>
            </a:br>
            <a:r>
              <a:rPr lang="pl-PL" dirty="0">
                <a:latin typeface="Bookman Old Style"/>
              </a:rPr>
              <a:t>3-semestralnych</a:t>
            </a:r>
            <a:endParaRPr lang="pl-PL" dirty="0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738312"/>
            <a:ext cx="10515600" cy="4351338"/>
          </a:xfrm>
        </p:spPr>
        <p:txBody>
          <a:bodyPr vert="horz" lIns="91440" tIns="45720" rIns="91440" bIns="45720" rtlCol="0" anchor="t">
            <a:normAutofit fontScale="92500" lnSpcReduction="10000"/>
          </a:bodyPr>
          <a:lstStyle/>
          <a:p>
            <a:r>
              <a:rPr lang="pl-PL" b="1" dirty="0">
                <a:latin typeface="Arial Narrow"/>
              </a:rPr>
              <a:t>Modułowość</a:t>
            </a:r>
            <a:r>
              <a:rPr lang="pl-PL" dirty="0">
                <a:latin typeface="Arial Narrow"/>
              </a:rPr>
              <a:t>: </a:t>
            </a:r>
          </a:p>
          <a:p>
            <a:pPr lvl="1"/>
            <a:r>
              <a:rPr lang="pl-PL" dirty="0">
                <a:latin typeface="Arial Narrow"/>
              </a:rPr>
              <a:t>obowiązkowe przedmioty kierunkowe,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szeroki wybór przedmiotów obieralnych.</a:t>
            </a:r>
            <a:endParaRPr lang="pl-PL" dirty="0"/>
          </a:p>
          <a:p>
            <a:r>
              <a:rPr lang="pl-PL" b="1" dirty="0">
                <a:latin typeface="Arial Narrow"/>
              </a:rPr>
              <a:t>Interdyscyplinarność</a:t>
            </a:r>
            <a:r>
              <a:rPr lang="pl-PL" dirty="0">
                <a:latin typeface="Arial Narrow"/>
              </a:rPr>
              <a:t>:</a:t>
            </a:r>
          </a:p>
          <a:p>
            <a:pPr lvl="1"/>
            <a:r>
              <a:rPr lang="pl-PL" dirty="0">
                <a:latin typeface="Arial Narrow"/>
              </a:rPr>
              <a:t>ogólnouczelniany przedmiot z innych kierunków,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dwa przedmioty obowiązkowe z pogranicza nauk społecznych,</a:t>
            </a:r>
          </a:p>
          <a:p>
            <a:pPr lvl="1"/>
            <a:r>
              <a:rPr lang="pl-PL" dirty="0">
                <a:latin typeface="Arial Narrow"/>
              </a:rPr>
              <a:t>przedmiot poświęcony zagadnieniom prawnym,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projekt badawczo-rozwojowy rozwiązujący realny problem, potencjalnie wymagający integracji wielu dyscyplin.</a:t>
            </a:r>
            <a:endParaRPr lang="pl-PL" dirty="0"/>
          </a:p>
          <a:p>
            <a:r>
              <a:rPr lang="pl-PL" b="1" dirty="0">
                <a:latin typeface="Arial Narrow"/>
              </a:rPr>
              <a:t>Praktyczność i innowacyjność:</a:t>
            </a:r>
            <a:endParaRPr lang="pl-PL" b="1" dirty="0"/>
          </a:p>
          <a:p>
            <a:pPr lvl="1"/>
            <a:r>
              <a:rPr lang="pl-PL" dirty="0">
                <a:latin typeface="Arial Narrow"/>
              </a:rPr>
              <a:t>dwusemestralny projekt badawczo-rozwojowy,</a:t>
            </a:r>
          </a:p>
          <a:p>
            <a:pPr lvl="1"/>
            <a:r>
              <a:rPr lang="pl-PL" dirty="0">
                <a:latin typeface="Arial Narrow"/>
              </a:rPr>
              <a:t>seminarium magisterskie jako projekt teoretyczny lub praktyczny,</a:t>
            </a:r>
          </a:p>
          <a:p>
            <a:pPr lvl="1"/>
            <a:r>
              <a:rPr lang="pl-PL" dirty="0">
                <a:latin typeface="Arial Narrow"/>
              </a:rPr>
              <a:t>przedmioty laboratoryjne oparte o rzeczywiste problemy i zastosowania.</a:t>
            </a:r>
          </a:p>
          <a:p>
            <a:endParaRPr lang="pl-PL" dirty="0"/>
          </a:p>
          <a:p>
            <a:pPr lvl="1"/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79142256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>
                <a:latin typeface="Bookman Old Style"/>
              </a:rPr>
              <a:t>Struktura programu studiów</a:t>
            </a:r>
            <a:br>
              <a:rPr lang="pl-PL" dirty="0">
                <a:latin typeface="Bookman Old Style"/>
              </a:rPr>
            </a:br>
            <a:r>
              <a:rPr lang="pl-PL" dirty="0">
                <a:latin typeface="Bookman Old Style"/>
              </a:rPr>
              <a:t>3-semestralnych cd.</a:t>
            </a:r>
            <a:endParaRPr lang="pl-PL" dirty="0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738312"/>
            <a:ext cx="10515600" cy="4351338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 Narrow"/>
              </a:rPr>
              <a:t>Uwzględnienie aktualnych trendów i odpowiedź na oczekiwania pracodawców</a:t>
            </a:r>
            <a:r>
              <a:rPr lang="pl-PL" dirty="0">
                <a:latin typeface="Arial Narrow"/>
              </a:rPr>
              <a:t>: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praktyczne zastosowanie wiedzy na laboratoriach i ćwiczeniach,</a:t>
            </a:r>
          </a:p>
          <a:p>
            <a:pPr lvl="1"/>
            <a:r>
              <a:rPr lang="pl-PL" dirty="0">
                <a:latin typeface="Arial Narrow"/>
              </a:rPr>
              <a:t>rozwijanie kompetencji miękkich oraz pracy w zespole interdyscyplinarnym w ramach projektu badawczo-rozwojowego.</a:t>
            </a:r>
          </a:p>
          <a:p>
            <a:r>
              <a:rPr lang="pl-PL" b="1" dirty="0">
                <a:latin typeface="Arial Narrow"/>
              </a:rPr>
              <a:t>Możliwość współpracy z otoczeniem zewnętrznym</a:t>
            </a:r>
            <a:r>
              <a:rPr lang="pl-PL" dirty="0">
                <a:latin typeface="Arial Narrow"/>
              </a:rPr>
              <a:t>: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wdrażanie innych form kształcenia.</a:t>
            </a:r>
          </a:p>
          <a:p>
            <a:endParaRPr lang="pl-PL" dirty="0"/>
          </a:p>
          <a:p>
            <a:pPr lvl="1"/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75604932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>
                <a:latin typeface="Bookman Old Style"/>
              </a:rPr>
              <a:t>Rekomendowany plan studiów</a:t>
            </a:r>
            <a:endParaRPr lang="pl-PL" dirty="0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624012"/>
            <a:ext cx="10910456" cy="4351338"/>
          </a:xfrm>
        </p:spPr>
        <p:txBody>
          <a:bodyPr vert="horz" lIns="91440" tIns="45720" rIns="91440" bIns="45720" rtlCol="0" anchor="t">
            <a:normAutofit fontScale="92500" lnSpcReduction="20000"/>
          </a:bodyPr>
          <a:lstStyle/>
          <a:p>
            <a:r>
              <a:rPr lang="pl-PL" b="1" dirty="0">
                <a:latin typeface="Arial Narrow"/>
              </a:rPr>
              <a:t>Pierwszy semestr:</a:t>
            </a:r>
            <a:r>
              <a:rPr lang="pl-PL" dirty="0">
                <a:latin typeface="Arial Narrow"/>
              </a:rPr>
              <a:t> </a:t>
            </a:r>
            <a:endParaRPr lang="pl-PL" dirty="0"/>
          </a:p>
          <a:p>
            <a:pPr lvl="1" algn="just"/>
            <a:r>
              <a:rPr lang="pl-PL" dirty="0">
                <a:latin typeface="Arial Narrow"/>
              </a:rPr>
              <a:t>obowiązkowe przedmioty: </a:t>
            </a:r>
            <a:r>
              <a:rPr lang="pl-PL" i="1" dirty="0">
                <a:latin typeface="Arial Narrow"/>
              </a:rPr>
              <a:t>Prawne aspekty cyberprzestrzeni</a:t>
            </a:r>
            <a:r>
              <a:rPr lang="pl-PL" dirty="0">
                <a:latin typeface="Arial Narrow"/>
              </a:rPr>
              <a:t>, </a:t>
            </a:r>
            <a:r>
              <a:rPr lang="pl-PL" i="1" dirty="0">
                <a:latin typeface="Arial Narrow"/>
              </a:rPr>
              <a:t>Matematyczne podstawy</a:t>
            </a:r>
            <a:r>
              <a:rPr lang="pl-PL" dirty="0">
                <a:latin typeface="Arial Narrow"/>
              </a:rPr>
              <a:t> </a:t>
            </a:r>
          </a:p>
          <a:p>
            <a:pPr marL="457200" lvl="1" indent="0" algn="just">
              <a:buNone/>
            </a:pPr>
            <a:r>
              <a:rPr lang="pl-PL" dirty="0">
                <a:latin typeface="Arial Narrow"/>
              </a:rPr>
              <a:t>    </a:t>
            </a:r>
            <a:r>
              <a:rPr lang="pl-PL" i="1" dirty="0" err="1">
                <a:latin typeface="Arial Narrow"/>
              </a:rPr>
              <a:t>cyberbezpieczeństwa</a:t>
            </a:r>
            <a:r>
              <a:rPr lang="pl-PL" dirty="0">
                <a:latin typeface="Arial Narrow"/>
              </a:rPr>
              <a:t>, </a:t>
            </a:r>
            <a:r>
              <a:rPr lang="pl-PL" i="1" dirty="0">
                <a:latin typeface="Arial Narrow"/>
              </a:rPr>
              <a:t>Podstawy bezpieczeństwa danych cyfrowych</a:t>
            </a:r>
            <a:r>
              <a:rPr lang="pl-PL" dirty="0">
                <a:latin typeface="Arial Narrow"/>
              </a:rPr>
              <a:t>, </a:t>
            </a:r>
            <a:r>
              <a:rPr lang="pl-PL" i="1" dirty="0">
                <a:latin typeface="Arial Narrow"/>
              </a:rPr>
              <a:t>Budowa dużych sieci teleinformatycznych</a:t>
            </a:r>
            <a:r>
              <a:rPr lang="pl-PL" dirty="0">
                <a:latin typeface="Arial Narrow"/>
              </a:rPr>
              <a:t>,</a:t>
            </a:r>
          </a:p>
          <a:p>
            <a:pPr lvl="1" algn="just"/>
            <a:r>
              <a:rPr lang="pl-PL" dirty="0">
                <a:latin typeface="Arial Narrow"/>
              </a:rPr>
              <a:t>kurs języka angielskiego,</a:t>
            </a:r>
          </a:p>
          <a:p>
            <a:pPr lvl="1" algn="just"/>
            <a:r>
              <a:rPr lang="pl-PL" dirty="0">
                <a:latin typeface="Arial Narrow"/>
              </a:rPr>
              <a:t>rozpoczęcie seminarium magisterskiego, </a:t>
            </a:r>
          </a:p>
          <a:p>
            <a:pPr lvl="1" algn="just"/>
            <a:r>
              <a:rPr lang="pl-PL" dirty="0">
                <a:latin typeface="Arial Narrow"/>
              </a:rPr>
              <a:t>jeden przedmiot obieralny.</a:t>
            </a:r>
          </a:p>
          <a:p>
            <a:pPr marL="457200" lvl="1" indent="0">
              <a:buNone/>
            </a:pPr>
            <a:endParaRPr lang="pl-PL" dirty="0">
              <a:latin typeface="Arial Narrow"/>
            </a:endParaRPr>
          </a:p>
          <a:p>
            <a:r>
              <a:rPr lang="pl-PL" b="1" dirty="0">
                <a:latin typeface="Arial Narrow"/>
              </a:rPr>
              <a:t>Drugi semestr:</a:t>
            </a:r>
          </a:p>
          <a:p>
            <a:pPr lvl="1"/>
            <a:r>
              <a:rPr lang="pl-PL" dirty="0">
                <a:latin typeface="Arial Narrow"/>
              </a:rPr>
              <a:t>obowiązkowe przedmioty: </a:t>
            </a:r>
            <a:r>
              <a:rPr lang="pl-PL" i="1" dirty="0">
                <a:latin typeface="Arial Narrow"/>
              </a:rPr>
              <a:t>Bezpieczeństwo systemów operacyjnych</a:t>
            </a:r>
            <a:r>
              <a:rPr lang="pl-PL" dirty="0">
                <a:latin typeface="Arial Narrow"/>
              </a:rPr>
              <a:t>, </a:t>
            </a:r>
            <a:r>
              <a:rPr lang="pl-PL" i="1" dirty="0">
                <a:latin typeface="Arial Narrow"/>
              </a:rPr>
              <a:t>Kryptologia</a:t>
            </a:r>
            <a:r>
              <a:rPr lang="pl-PL" dirty="0">
                <a:latin typeface="Arial Narrow"/>
              </a:rPr>
              <a:t>, </a:t>
            </a:r>
            <a:r>
              <a:rPr lang="pl-PL" i="1" dirty="0">
                <a:latin typeface="Arial Narrow"/>
              </a:rPr>
              <a:t>Projekt badawczo-rozwojowy I</a:t>
            </a:r>
            <a:r>
              <a:rPr lang="pl-PL" dirty="0">
                <a:latin typeface="Arial Narrow"/>
              </a:rPr>
              <a:t>, </a:t>
            </a:r>
          </a:p>
          <a:p>
            <a:pPr lvl="1"/>
            <a:r>
              <a:rPr lang="pl-PL" dirty="0">
                <a:latin typeface="Arial Narrow"/>
              </a:rPr>
              <a:t>przygotowanie do projektu badawczo-rozwojowego,</a:t>
            </a:r>
          </a:p>
          <a:p>
            <a:pPr lvl="1"/>
            <a:r>
              <a:rPr lang="pl-PL" sz="2200" dirty="0">
                <a:latin typeface="Arial Narrow"/>
              </a:rPr>
              <a:t>kontynuacja seminarium magisterskiego,</a:t>
            </a:r>
            <a:endParaRPr lang="pl-PL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dwa przedmioty obieralne,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jeden przedmiot ogólnouniwersytecki.</a:t>
            </a:r>
          </a:p>
          <a:p>
            <a:endParaRPr lang="pl-PL" dirty="0"/>
          </a:p>
          <a:p>
            <a:pPr lvl="1"/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12170754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>
                <a:latin typeface="Bookman Old Style"/>
              </a:rPr>
              <a:t>Rekomendowany plan studiów cd.</a:t>
            </a:r>
            <a:endParaRPr lang="pl-PL" dirty="0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24012"/>
            <a:ext cx="10515600" cy="4351338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 Narrow"/>
              </a:rPr>
              <a:t>Trzeci semestr:</a:t>
            </a:r>
            <a:r>
              <a:rPr lang="pl-PL" dirty="0">
                <a:latin typeface="Arial Narrow"/>
              </a:rPr>
              <a:t> 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obowiązkowe przedmioty: </a:t>
            </a:r>
            <a:r>
              <a:rPr lang="pl-PL" i="1" dirty="0">
                <a:latin typeface="Arial Narrow"/>
              </a:rPr>
              <a:t>Projekt badawczo-rozwojowy II, Wykrywanie ataków sieciowych, Testy </a:t>
            </a:r>
          </a:p>
          <a:p>
            <a:pPr marL="457200" lvl="1" indent="0">
              <a:buNone/>
            </a:pPr>
            <a:r>
              <a:rPr lang="pl-PL" i="1" dirty="0">
                <a:latin typeface="Arial Narrow"/>
              </a:rPr>
              <a:t>    penetracyjne, Warsztat kompetencji miękkich dla </a:t>
            </a:r>
            <a:r>
              <a:rPr lang="pl-PL" i="1" dirty="0" err="1">
                <a:latin typeface="Arial Narrow"/>
              </a:rPr>
              <a:t>cyberspecjalisty</a:t>
            </a:r>
            <a:r>
              <a:rPr lang="pl-PL" i="1" dirty="0">
                <a:latin typeface="Arial Narrow"/>
              </a:rPr>
              <a:t>, Socjotechnika </a:t>
            </a:r>
          </a:p>
          <a:p>
            <a:pPr marL="457200" lvl="1" indent="0">
              <a:buNone/>
            </a:pPr>
            <a:r>
              <a:rPr lang="pl-PL" i="1" dirty="0">
                <a:latin typeface="Arial Narrow"/>
              </a:rPr>
              <a:t>    i polityki </a:t>
            </a:r>
            <a:r>
              <a:rPr lang="pl-PL" i="1" dirty="0" err="1">
                <a:latin typeface="Arial Narrow"/>
              </a:rPr>
              <a:t>cyberbezpieczeństwa</a:t>
            </a:r>
            <a:r>
              <a:rPr lang="pl-PL" sz="1900" i="1" dirty="0">
                <a:latin typeface="Arial Narrow"/>
              </a:rPr>
              <a:t>, </a:t>
            </a:r>
            <a:endParaRPr lang="pl-PL" i="1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kontynuacja seminarium magisterskiego i projektu badawczo-rozwojowego,  </a:t>
            </a:r>
          </a:p>
          <a:p>
            <a:pPr lvl="1"/>
            <a:r>
              <a:rPr lang="pl-PL" dirty="0">
                <a:latin typeface="Arial Narrow"/>
              </a:rPr>
              <a:t>jeden przedmiot obieralny.</a:t>
            </a:r>
          </a:p>
          <a:p>
            <a:pPr marL="457200" lvl="1" indent="0">
              <a:buNone/>
            </a:pPr>
            <a:endParaRPr lang="pl-PL" dirty="0">
              <a:latin typeface="Arial Narrow"/>
            </a:endParaRPr>
          </a:p>
          <a:p>
            <a:endParaRPr lang="pl-PL" dirty="0">
              <a:latin typeface="Arial Narrow"/>
            </a:endParaRPr>
          </a:p>
          <a:p>
            <a:endParaRPr lang="pl-PL" dirty="0"/>
          </a:p>
          <a:p>
            <a:pPr lvl="1"/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67920667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>
                <a:latin typeface="Bookman Old Style"/>
              </a:rPr>
              <a:t>Rekomendowany plan studiów cd.</a:t>
            </a:r>
            <a:endParaRPr lang="pl-PL" dirty="0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24012"/>
            <a:ext cx="10515600" cy="4351338"/>
          </a:xfrm>
        </p:spPr>
        <p:txBody>
          <a:bodyPr vert="horz" lIns="91440" tIns="45720" rIns="91440" bIns="45720" rtlCol="0" anchor="t">
            <a:normAutofit fontScale="92500" lnSpcReduction="20000"/>
          </a:bodyPr>
          <a:lstStyle/>
          <a:p>
            <a:r>
              <a:rPr lang="pl-PL" b="1" dirty="0">
                <a:latin typeface="Arial Narrow"/>
              </a:rPr>
              <a:t>Przedmioty obieralne</a:t>
            </a:r>
            <a:r>
              <a:rPr lang="pl-PL" dirty="0">
                <a:latin typeface="Arial Narrow"/>
              </a:rPr>
              <a:t>: </a:t>
            </a:r>
            <a:endParaRPr lang="pl-PL" dirty="0"/>
          </a:p>
          <a:p>
            <a:pPr lvl="1"/>
            <a:r>
              <a:rPr lang="pl-PL" i="1" dirty="0">
                <a:solidFill>
                  <a:srgbClr val="7F7F7F"/>
                </a:solidFill>
                <a:latin typeface="Arial Narrow"/>
              </a:rPr>
              <a:t>Administrowanie</a:t>
            </a:r>
            <a:r>
              <a:rPr lang="pl-PL" i="1" dirty="0">
                <a:latin typeface="Arial Narrow"/>
              </a:rPr>
              <a:t> usługami sieciowymi, </a:t>
            </a:r>
            <a:endParaRPr lang="pl-PL" i="1" dirty="0"/>
          </a:p>
          <a:p>
            <a:pPr lvl="1"/>
            <a:r>
              <a:rPr lang="pl-PL" i="1" dirty="0">
                <a:latin typeface="Arial Narrow"/>
              </a:rPr>
              <a:t>Programowanie sieciowe w języku C, </a:t>
            </a:r>
            <a:endParaRPr lang="pl-PL" i="1" dirty="0"/>
          </a:p>
          <a:p>
            <a:pPr lvl="1"/>
            <a:r>
              <a:rPr lang="pl-PL" i="1" dirty="0">
                <a:latin typeface="Arial Narrow"/>
              </a:rPr>
              <a:t>Kryminalistyka cyfrowa, </a:t>
            </a:r>
            <a:endParaRPr lang="pl-PL" i="1" dirty="0"/>
          </a:p>
          <a:p>
            <a:pPr lvl="1"/>
            <a:r>
              <a:rPr lang="pl-PL" i="1" dirty="0">
                <a:latin typeface="Arial Narrow"/>
              </a:rPr>
              <a:t>Inżynieria wsteczna złośliwego oprogramowania, </a:t>
            </a:r>
            <a:endParaRPr lang="pl-PL" i="1" dirty="0"/>
          </a:p>
          <a:p>
            <a:pPr lvl="1"/>
            <a:r>
              <a:rPr lang="pl-PL" i="1" dirty="0">
                <a:latin typeface="Arial Narrow"/>
              </a:rPr>
              <a:t>Cybernetyczne działania wojenne,  </a:t>
            </a:r>
            <a:endParaRPr lang="pl-PL" i="1" dirty="0"/>
          </a:p>
          <a:p>
            <a:pPr lvl="1"/>
            <a:r>
              <a:rPr lang="pl-PL" i="1" dirty="0">
                <a:latin typeface="Arial Narrow"/>
              </a:rPr>
              <a:t>Wykrywanie incydentów, </a:t>
            </a:r>
            <a:endParaRPr lang="pl-PL" i="1" dirty="0"/>
          </a:p>
          <a:p>
            <a:pPr lvl="1"/>
            <a:r>
              <a:rPr lang="pl-PL" i="1" dirty="0" err="1">
                <a:latin typeface="Arial Narrow"/>
              </a:rPr>
              <a:t>Krytpografia</a:t>
            </a:r>
            <a:r>
              <a:rPr lang="pl-PL" i="1" dirty="0">
                <a:latin typeface="Arial Narrow"/>
              </a:rPr>
              <a:t> post-kwantowa, </a:t>
            </a:r>
            <a:endParaRPr lang="pl-PL" i="1" dirty="0"/>
          </a:p>
          <a:p>
            <a:pPr lvl="1"/>
            <a:r>
              <a:rPr lang="pl-PL" i="1" dirty="0">
                <a:latin typeface="Arial Narrow"/>
              </a:rPr>
              <a:t>Zaawansowane algorytmy kryptograficzne, </a:t>
            </a:r>
            <a:endParaRPr lang="pl-PL" i="1" dirty="0"/>
          </a:p>
          <a:p>
            <a:pPr lvl="1"/>
            <a:r>
              <a:rPr lang="pl-PL" i="1" dirty="0">
                <a:latin typeface="Arial Narrow"/>
              </a:rPr>
              <a:t>Zabezpieczenia protokołów sieciowych, </a:t>
            </a:r>
            <a:endParaRPr lang="pl-PL" i="1" dirty="0"/>
          </a:p>
          <a:p>
            <a:pPr lvl="1"/>
            <a:r>
              <a:rPr lang="pl-PL" i="1" dirty="0">
                <a:latin typeface="Arial Narrow"/>
              </a:rPr>
              <a:t>Sztuczna inteligencja w </a:t>
            </a:r>
            <a:r>
              <a:rPr lang="pl-PL" i="1" dirty="0" err="1">
                <a:latin typeface="Arial Narrow"/>
              </a:rPr>
              <a:t>cyberbezpieczeństwie</a:t>
            </a:r>
            <a:r>
              <a:rPr lang="pl-PL" i="1" dirty="0">
                <a:latin typeface="Arial Narrow"/>
              </a:rPr>
              <a:t>.</a:t>
            </a:r>
            <a:endParaRPr lang="pl-PL" i="1" dirty="0"/>
          </a:p>
          <a:p>
            <a:pPr lvl="1"/>
            <a:endParaRPr lang="pl-PL" dirty="0">
              <a:latin typeface="Arial Narrow"/>
            </a:endParaRPr>
          </a:p>
          <a:p>
            <a:r>
              <a:rPr lang="pl-PL" b="1" dirty="0">
                <a:latin typeface="Arial Narrow"/>
              </a:rPr>
              <a:t>Łącznie </a:t>
            </a:r>
            <a:r>
              <a:rPr lang="pl-PL" dirty="0">
                <a:latin typeface="Arial Narrow"/>
              </a:rPr>
              <a:t>90 punktów ECTS i 855 godzin zajęć dydaktycznych.</a:t>
            </a:r>
            <a:endParaRPr lang="pl-PL" dirty="0"/>
          </a:p>
          <a:p>
            <a:pPr lvl="1"/>
            <a:endParaRPr lang="pl-PL" dirty="0"/>
          </a:p>
          <a:p>
            <a:endParaRPr lang="pl-PL" dirty="0"/>
          </a:p>
          <a:p>
            <a:pPr lvl="1"/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1938002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EF2804F-318F-2681-1565-7066EFCE98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>
                <a:latin typeface="Bookman Old Style"/>
              </a:rPr>
              <a:t>Dostosowanie do studiów </a:t>
            </a:r>
            <a:br>
              <a:rPr lang="pl-PL" dirty="0">
                <a:latin typeface="Bookman Old Style"/>
              </a:rPr>
            </a:br>
            <a:r>
              <a:rPr lang="pl-PL" dirty="0">
                <a:latin typeface="Bookman Old Style"/>
              </a:rPr>
              <a:t>4-semestralnych</a:t>
            </a:r>
            <a:endParaRPr lang="pl-PL" dirty="0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7BEE62F-1776-1AA1-0880-4B23731F9E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 Narrow"/>
              </a:rPr>
              <a:t>Dodatkowe przedmioty obowiązkowe</a:t>
            </a:r>
            <a:r>
              <a:rPr lang="pl-PL" dirty="0">
                <a:latin typeface="Arial Narrow"/>
              </a:rPr>
              <a:t>:</a:t>
            </a:r>
          </a:p>
          <a:p>
            <a:pPr lvl="1"/>
            <a:r>
              <a:rPr lang="pl-PL" i="1" dirty="0">
                <a:latin typeface="Arial Narrow"/>
              </a:rPr>
              <a:t>Administracja usługami sieciowymi,</a:t>
            </a:r>
          </a:p>
          <a:p>
            <a:pPr lvl="1"/>
            <a:r>
              <a:rPr lang="pl-PL" i="1" dirty="0">
                <a:latin typeface="Arial Narrow"/>
              </a:rPr>
              <a:t>Programowanie sieciowe w języku C,</a:t>
            </a:r>
          </a:p>
          <a:p>
            <a:pPr lvl="1"/>
            <a:r>
              <a:rPr lang="pl-PL" i="1" dirty="0">
                <a:latin typeface="Arial Narrow"/>
              </a:rPr>
              <a:t>Zaawansowane algorytmy kombinatoryczne, </a:t>
            </a:r>
            <a:endParaRPr lang="pl-PL" i="1" dirty="0"/>
          </a:p>
          <a:p>
            <a:pPr lvl="1"/>
            <a:r>
              <a:rPr lang="pl-PL" i="1" dirty="0">
                <a:latin typeface="Arial Narrow"/>
              </a:rPr>
              <a:t>Kryminalistyka cyfrowa,</a:t>
            </a:r>
          </a:p>
          <a:p>
            <a:pPr lvl="1"/>
            <a:r>
              <a:rPr lang="pl-PL" i="1" dirty="0">
                <a:latin typeface="Arial Narrow"/>
              </a:rPr>
              <a:t>Inżynieria wsteczna złośliwego oprogramowania</a:t>
            </a:r>
            <a:r>
              <a:rPr lang="pl-PL" dirty="0">
                <a:latin typeface="Arial Narrow"/>
              </a:rPr>
              <a:t>.</a:t>
            </a:r>
          </a:p>
          <a:p>
            <a:r>
              <a:rPr lang="pl-PL" b="1" dirty="0">
                <a:latin typeface="Arial Narrow"/>
              </a:rPr>
              <a:t>Przedmioty obieralne </a:t>
            </a:r>
            <a:r>
              <a:rPr lang="pl-PL" dirty="0">
                <a:latin typeface="Arial Narrow"/>
              </a:rPr>
              <a:t>– podobnie jak w planie studiów 3-semestralnych</a:t>
            </a:r>
            <a:endParaRPr lang="pl-PL" dirty="0"/>
          </a:p>
          <a:p>
            <a:endParaRPr lang="pl-PL" dirty="0">
              <a:latin typeface="Arial Narrow"/>
            </a:endParaRPr>
          </a:p>
          <a:p>
            <a:r>
              <a:rPr lang="pl-PL" b="1" dirty="0">
                <a:latin typeface="Arial Narrow"/>
              </a:rPr>
              <a:t>Łącznie </a:t>
            </a:r>
            <a:r>
              <a:rPr lang="pl-PL" dirty="0">
                <a:latin typeface="Arial Narrow"/>
              </a:rPr>
              <a:t>120 ECTS, 1170 godzin zajęć dydaktycznych.</a:t>
            </a:r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32526520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5311C32-B8CE-5ECE-8048-1E22C76BC8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Dodatkowe formy kształcenia</a:t>
            </a:r>
            <a:endParaRPr lang="pl-PL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A1D3876-643F-1D92-15FE-247BE4093D9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endParaRPr lang="pl-PL">
              <a:latin typeface="Arial Narrow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427581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F8FB914-69AB-9BBB-946E-1C77DCD871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25369"/>
            <a:ext cx="10515600" cy="1325563"/>
          </a:xfrm>
        </p:spPr>
        <p:txBody>
          <a:bodyPr/>
          <a:lstStyle/>
          <a:p>
            <a:r>
              <a:rPr lang="pl-PL"/>
              <a:t>Źródło finansowania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C9D5A92-ECE3-B0C6-6A5E-58010EFC50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pl-PL">
                <a:effectLst/>
                <a:ea typeface="Verdana" panose="020B0604030504040204" pitchFamily="34" charset="0"/>
              </a:rPr>
              <a:t>Systemowy model kształcenia  powstał w ramach projektu </a:t>
            </a:r>
            <a:r>
              <a:rPr lang="pl-PL" i="1">
                <a:effectLst/>
                <a:ea typeface="Verdana" panose="020B0604030504040204" pitchFamily="34" charset="0"/>
              </a:rPr>
              <a:t>Akademia Innowacyjnych Zastosowań Technologii Cyfrowych (AI Tech).</a:t>
            </a:r>
            <a:endParaRPr lang="pl-PL" i="1">
              <a:ea typeface="Verdana" panose="020B0604030504040204" pitchFamily="34" charset="0"/>
            </a:endParaRPr>
          </a:p>
          <a:p>
            <a:pPr>
              <a:spcBef>
                <a:spcPts val="0"/>
              </a:spcBef>
            </a:pPr>
            <a:r>
              <a:rPr lang="pl-PL">
                <a:effectLst/>
                <a:ea typeface="Verdana" panose="020B0604030504040204" pitchFamily="34" charset="0"/>
              </a:rPr>
              <a:t>Źródłem finansowania projektu jest Program Operacyjny Polska Cyfrowa na lata 2014-2020, Oś priorytetowa 3 „Cyfrowe kompetencje społeczeństwa”, Działanie 3.2 „Innowacyjne rozwiązania na rzecz aktywizacji cyfrowej”. </a:t>
            </a:r>
          </a:p>
          <a:p>
            <a:pPr marL="0" indent="0">
              <a:spcBef>
                <a:spcPts val="0"/>
              </a:spcBef>
              <a:buNone/>
            </a:pPr>
            <a:endParaRPr lang="pl-PL">
              <a:effectLst/>
              <a:latin typeface="Arial Narrow" panose="020B0606020202030204" pitchFamily="34" charset="0"/>
              <a:ea typeface="Verdana" panose="020B0604030504040204" pitchFamily="34" charset="0"/>
            </a:endParaRPr>
          </a:p>
          <a:p>
            <a:pPr marL="0" indent="0">
              <a:buNone/>
            </a:pPr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29838934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53D1148-3E67-895E-5797-60D68F124A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6169399" cy="1344052"/>
          </a:xfrm>
        </p:spPr>
        <p:txBody>
          <a:bodyPr/>
          <a:lstStyle/>
          <a:p>
            <a:r>
              <a:rPr lang="pl-PL">
                <a:latin typeface="Bookman Old Style"/>
              </a:rPr>
              <a:t>Współpraca krajowa </a:t>
            </a:r>
            <a:br>
              <a:rPr lang="pl-PL">
                <a:latin typeface="Bookman Old Style"/>
              </a:rPr>
            </a:br>
            <a:r>
              <a:rPr lang="pl-PL">
                <a:latin typeface="Bookman Old Style"/>
              </a:rPr>
              <a:t>i międzynarodowa</a:t>
            </a:r>
            <a:endParaRPr lang="pl-PL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AD1A753-D314-EDA7-CCC8-E5069E7F81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08162"/>
            <a:ext cx="10515600" cy="4351338"/>
          </a:xfrm>
        </p:spPr>
        <p:txBody>
          <a:bodyPr vert="horz" lIns="91440" tIns="45720" rIns="91440" bIns="45720" rtlCol="0" anchor="t">
            <a:normAutofit lnSpcReduction="10000"/>
          </a:bodyPr>
          <a:lstStyle/>
          <a:p>
            <a:r>
              <a:rPr lang="pl-PL" b="1">
                <a:latin typeface="Arial Narrow"/>
              </a:rPr>
              <a:t>Potrzeba ochrony i zapewnienia bezpieczeństwa informacji w związku ze wzrostem usług cyfrowych oraz znacząca rozbudowa systemów informacyjnych oznaczają:</a:t>
            </a:r>
            <a:r>
              <a:rPr lang="pl-PL">
                <a:latin typeface="Arial Narrow"/>
              </a:rPr>
              <a:t> </a:t>
            </a:r>
            <a:endParaRPr lang="pl-PL"/>
          </a:p>
          <a:p>
            <a:pPr lvl="1"/>
            <a:r>
              <a:rPr lang="pl-PL">
                <a:latin typeface="Arial Narrow"/>
              </a:rPr>
              <a:t>szerokie spektrum interesariuszy, </a:t>
            </a:r>
          </a:p>
          <a:p>
            <a:pPr lvl="1"/>
            <a:r>
              <a:rPr lang="pl-PL">
                <a:latin typeface="Arial Narrow"/>
              </a:rPr>
              <a:t>firmy funkcjonujące na rynku krajowym i światowym jako potencjalni pracodawcy, </a:t>
            </a:r>
          </a:p>
          <a:p>
            <a:pPr lvl="1"/>
            <a:r>
              <a:rPr lang="pl-PL">
                <a:latin typeface="Arial Narrow"/>
              </a:rPr>
              <a:t>łatwość nawiązywania współpracy naukowej z ośrodkami krajowymi i zagranicznymi. </a:t>
            </a:r>
          </a:p>
          <a:p>
            <a:r>
              <a:rPr lang="pl-PL" b="1">
                <a:latin typeface="Arial Narrow"/>
              </a:rPr>
              <a:t>Rekomendowane formy współpracy:</a:t>
            </a:r>
            <a:r>
              <a:rPr lang="pl-PL">
                <a:latin typeface="Arial Narrow"/>
              </a:rPr>
              <a:t> </a:t>
            </a:r>
          </a:p>
          <a:p>
            <a:pPr lvl="1"/>
            <a:r>
              <a:rPr lang="pl-PL">
                <a:latin typeface="Arial Narrow"/>
              </a:rPr>
              <a:t>staże, wizyty studyjne, </a:t>
            </a:r>
          </a:p>
          <a:p>
            <a:pPr lvl="1"/>
            <a:r>
              <a:rPr lang="pl-PL" err="1">
                <a:latin typeface="Arial Narrow"/>
              </a:rPr>
              <a:t>tutoring</a:t>
            </a:r>
            <a:r>
              <a:rPr lang="pl-PL">
                <a:latin typeface="Arial Narrow"/>
              </a:rPr>
              <a:t>,</a:t>
            </a:r>
          </a:p>
          <a:p>
            <a:pPr lvl="1"/>
            <a:r>
              <a:rPr lang="pl-PL">
                <a:latin typeface="Arial Narrow"/>
              </a:rPr>
              <a:t>realizacja projektów badawczo-rozwojowych z interesariuszami zewnętrznymi,</a:t>
            </a:r>
          </a:p>
          <a:p>
            <a:pPr lvl="1"/>
            <a:r>
              <a:rPr lang="pl-PL">
                <a:latin typeface="Arial Narrow"/>
              </a:rPr>
              <a:t>wyjazdy konferencyjne, </a:t>
            </a:r>
          </a:p>
          <a:p>
            <a:pPr lvl="1"/>
            <a:r>
              <a:rPr lang="pl-PL">
                <a:latin typeface="Arial Narrow"/>
              </a:rPr>
              <a:t>programy wymiany studenckiej,</a:t>
            </a:r>
          </a:p>
          <a:p>
            <a:pPr lvl="1"/>
            <a:r>
              <a:rPr lang="pl-PL">
                <a:latin typeface="Arial Narrow"/>
              </a:rPr>
              <a:t>inne działania w ramach międzynarodowych konsorcjów uczelnianych.</a:t>
            </a:r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18895509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F38D3F4-750B-F4A6-BD44-9F56CFF61D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Staże i wizyty studyjne</a:t>
            </a:r>
            <a:endParaRPr lang="pl-PL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56E8004-204B-33C4-820E-A95C962580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sz="1900" b="1" dirty="0">
                <a:latin typeface="Arial Narrow"/>
              </a:rPr>
              <a:t>Staże zawodowe </a:t>
            </a:r>
          </a:p>
          <a:p>
            <a:pPr lvl="1"/>
            <a:r>
              <a:rPr lang="pl-PL" sz="1900" dirty="0">
                <a:latin typeface="Arial Narrow"/>
              </a:rPr>
              <a:t>nieobowiązkowe, z wynagrodzeniem dla studenta i dłuższym okresem zatrudnienia, </a:t>
            </a:r>
            <a:endParaRPr lang="pl-PL" dirty="0"/>
          </a:p>
          <a:p>
            <a:pPr lvl="1"/>
            <a:r>
              <a:rPr lang="pl-PL" sz="1900" dirty="0">
                <a:latin typeface="Arial Narrow"/>
              </a:rPr>
              <a:t>mogą stanowić podstawę zaliczenia jednego z przedmiotów do wyboru.</a:t>
            </a:r>
            <a:endParaRPr lang="pl-PL" dirty="0"/>
          </a:p>
          <a:p>
            <a:r>
              <a:rPr lang="pl-PL" sz="1900" b="1" dirty="0">
                <a:latin typeface="Arial Narrow"/>
              </a:rPr>
              <a:t>Wizyty studyjne</a:t>
            </a:r>
            <a:r>
              <a:rPr lang="pl-PL" sz="1900" dirty="0">
                <a:latin typeface="Arial Narrow"/>
              </a:rPr>
              <a:t> </a:t>
            </a:r>
            <a:endParaRPr lang="pl-PL" dirty="0"/>
          </a:p>
          <a:p>
            <a:pPr lvl="1"/>
            <a:r>
              <a:rPr lang="pl-PL" sz="1900" dirty="0">
                <a:latin typeface="Arial Narrow"/>
              </a:rPr>
              <a:t>1-3-dniowe, z ustalonym planem obejmującym prezentację profilu firmy, zadań/projektów realizowanych w firmie, wymagań odnośnie kandydatów do pracy itp.,</a:t>
            </a:r>
            <a:endParaRPr lang="pl-PL" dirty="0"/>
          </a:p>
          <a:p>
            <a:pPr lvl="1"/>
            <a:r>
              <a:rPr lang="pl-PL" sz="1900" dirty="0">
                <a:latin typeface="Arial Narrow"/>
              </a:rPr>
              <a:t>minimum 2-3 wizyty, w których student bierze udział, </a:t>
            </a:r>
            <a:endParaRPr lang="pl-PL" dirty="0"/>
          </a:p>
          <a:p>
            <a:pPr lvl="1"/>
            <a:r>
              <a:rPr lang="pl-PL" sz="1900" dirty="0">
                <a:latin typeface="Arial Narrow"/>
              </a:rPr>
              <a:t>wymagane od studenta sprawozdanie z realizacji wizyty.</a:t>
            </a:r>
            <a:endParaRPr lang="pl-PL" sz="1900" dirty="0"/>
          </a:p>
          <a:p>
            <a:endParaRPr lang="pl-PL" sz="1900" b="1">
              <a:latin typeface="Arial Narrow"/>
            </a:endParaRPr>
          </a:p>
          <a:p>
            <a:pPr marL="457200" lvl="1" indent="0">
              <a:buNone/>
            </a:pPr>
            <a:endParaRPr lang="pl-PL" b="1">
              <a:latin typeface="Arial Narrow"/>
            </a:endParaRPr>
          </a:p>
          <a:p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48480740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FE44F02-AECF-40B9-9FC0-3A37A76378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err="1">
                <a:latin typeface="Bookman Old Style"/>
              </a:rPr>
              <a:t>Tutoring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733AE70B-8C55-F03F-DC31-C04177EEB68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712912"/>
            <a:ext cx="10515600" cy="4351338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 Narrow"/>
              </a:rPr>
              <a:t>Definicja: </a:t>
            </a:r>
            <a:r>
              <a:rPr lang="pl-PL" dirty="0">
                <a:latin typeface="Arial Narrow"/>
              </a:rPr>
              <a:t>zorganizowana zindywidualizowana praca ze studentami uwzględniająca różnorodność doświadczeń studentów, dyscyplin, umiejętności akademickich, specjalizacji, potrzeb, oczekiwań itp. i umożliwiająca studentom osiągnięcie celów akademickich i rozwojowych. </a:t>
            </a:r>
          </a:p>
          <a:p>
            <a:r>
              <a:rPr lang="pl-PL" b="1" dirty="0">
                <a:latin typeface="Arial Narrow"/>
              </a:rPr>
              <a:t>Cele </a:t>
            </a:r>
            <a:r>
              <a:rPr lang="pl-PL" b="1" dirty="0" err="1">
                <a:latin typeface="Arial Narrow"/>
              </a:rPr>
              <a:t>tutoringu</a:t>
            </a:r>
            <a:r>
              <a:rPr lang="pl-PL" b="1" dirty="0">
                <a:latin typeface="Arial Narrow"/>
              </a:rPr>
              <a:t>:</a:t>
            </a:r>
            <a:r>
              <a:rPr lang="pl-PL" dirty="0">
                <a:latin typeface="Arial Narrow"/>
              </a:rPr>
              <a:t> 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student jako aktywny odbiorca usług edukacyjnych, </a:t>
            </a:r>
          </a:p>
          <a:p>
            <a:pPr lvl="1"/>
            <a:r>
              <a:rPr lang="pl-PL" dirty="0">
                <a:latin typeface="Arial Narrow"/>
              </a:rPr>
              <a:t>zwiększenie efektów kształcenia i zapobieganie zjawisku </a:t>
            </a:r>
            <a:r>
              <a:rPr lang="pl-PL" i="1" dirty="0">
                <a:latin typeface="Arial Narrow"/>
              </a:rPr>
              <a:t>drop-out</a:t>
            </a:r>
            <a:r>
              <a:rPr lang="pl-PL" dirty="0">
                <a:latin typeface="Arial Narrow"/>
              </a:rPr>
              <a:t>. </a:t>
            </a:r>
          </a:p>
          <a:p>
            <a:r>
              <a:rPr lang="pl-PL" b="1" dirty="0">
                <a:latin typeface="Arial Narrow"/>
              </a:rPr>
              <a:t>Tutorzy:</a:t>
            </a:r>
            <a:r>
              <a:rPr lang="pl-PL" dirty="0">
                <a:latin typeface="Arial Narrow"/>
              </a:rPr>
              <a:t> 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nauczyciele akademiccy lub inne osoby z doświadczeniem w </a:t>
            </a:r>
            <a:r>
              <a:rPr lang="pl-PL" dirty="0" err="1">
                <a:latin typeface="Arial Narrow"/>
              </a:rPr>
              <a:t>cyberbezpieczeństwie</a:t>
            </a:r>
            <a:r>
              <a:rPr lang="pl-PL" dirty="0">
                <a:latin typeface="Arial Narrow"/>
              </a:rPr>
              <a:t>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z umiejętnością słuchania, zadawania pytań i aktywnego wyjaśniania,</a:t>
            </a:r>
          </a:p>
          <a:p>
            <a:pPr lvl="1"/>
            <a:r>
              <a:rPr lang="pl-PL" dirty="0">
                <a:latin typeface="Arial Narrow"/>
              </a:rPr>
              <a:t>przeszkoleni z zakresu </a:t>
            </a:r>
            <a:r>
              <a:rPr lang="pl-PL" dirty="0" err="1">
                <a:latin typeface="Arial Narrow"/>
              </a:rPr>
              <a:t>tutoringu</a:t>
            </a:r>
            <a:r>
              <a:rPr lang="pl-PL" dirty="0">
                <a:latin typeface="Arial Narrow"/>
              </a:rPr>
              <a:t> oraz zakresu wsparcia (m.in. socjalnego) oferowanego przez uczelnię, 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wynagradzani za swoją pracę, z maksymalnie 5 studentami pod opieką. </a:t>
            </a:r>
            <a:endParaRPr lang="en-US" dirty="0">
              <a:latin typeface="Arial Narrow"/>
            </a:endParaRPr>
          </a:p>
          <a:p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1964463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4A2D39E-3798-7AC8-D682-B5DAF6CF04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err="1">
                <a:latin typeface="Bookman Old Style"/>
              </a:rPr>
              <a:t>Tutoring</a:t>
            </a:r>
            <a:r>
              <a:rPr lang="pl-PL">
                <a:latin typeface="Bookman Old Style"/>
              </a:rPr>
              <a:t> cd.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FD5CDCA-0A71-BB8C-27DA-F17BA226B07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17662"/>
            <a:ext cx="10515600" cy="4351338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 Narrow"/>
              </a:rPr>
              <a:t>Organizacja </a:t>
            </a:r>
            <a:r>
              <a:rPr lang="pl-PL" b="1" dirty="0" err="1">
                <a:latin typeface="Arial Narrow"/>
              </a:rPr>
              <a:t>tutoringu</a:t>
            </a:r>
            <a:r>
              <a:rPr lang="pl-PL" b="1" dirty="0">
                <a:latin typeface="Arial Narrow"/>
              </a:rPr>
              <a:t>:</a:t>
            </a:r>
            <a:r>
              <a:rPr lang="pl-PL" dirty="0">
                <a:latin typeface="Arial Narrow"/>
              </a:rPr>
              <a:t> 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objęcie </a:t>
            </a:r>
            <a:r>
              <a:rPr lang="pl-PL" dirty="0" err="1">
                <a:latin typeface="Arial Narrow"/>
              </a:rPr>
              <a:t>tutoringiem</a:t>
            </a:r>
            <a:r>
              <a:rPr lang="pl-PL" dirty="0">
                <a:latin typeface="Arial Narrow"/>
              </a:rPr>
              <a:t> wszystkich studentów lub przynajmniej studentów wybitnie zdolnych bądź zmagających się z trudnościami,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preferowany </a:t>
            </a:r>
            <a:r>
              <a:rPr lang="pl-PL" dirty="0" err="1">
                <a:latin typeface="Arial Narrow"/>
              </a:rPr>
              <a:t>tutoring</a:t>
            </a:r>
            <a:r>
              <a:rPr lang="pl-PL" dirty="0">
                <a:latin typeface="Arial Narrow"/>
              </a:rPr>
              <a:t> indywidualny (1:1), możliwość wyboru tutora przez studenta, 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regularne spotkania (min. 1 w miesiącu),</a:t>
            </a:r>
          </a:p>
          <a:p>
            <a:pPr lvl="1"/>
            <a:r>
              <a:rPr lang="pl-PL" dirty="0">
                <a:latin typeface="Arial Narrow"/>
              </a:rPr>
              <a:t>systematyczna ocena efektywności </a:t>
            </a:r>
            <a:r>
              <a:rPr lang="pl-PL" dirty="0" err="1">
                <a:latin typeface="Arial Narrow"/>
              </a:rPr>
              <a:t>tutoringu</a:t>
            </a:r>
            <a:r>
              <a:rPr lang="pl-PL" dirty="0">
                <a:latin typeface="Arial Narrow"/>
              </a:rPr>
              <a:t>. </a:t>
            </a:r>
            <a:endParaRPr lang="pl-PL" dirty="0"/>
          </a:p>
          <a:p>
            <a:r>
              <a:rPr lang="pl-PL" b="1" dirty="0" err="1">
                <a:latin typeface="Arial Narrow"/>
              </a:rPr>
              <a:t>Tutoring</a:t>
            </a:r>
            <a:r>
              <a:rPr lang="pl-PL" b="1" dirty="0">
                <a:latin typeface="Arial Narrow"/>
              </a:rPr>
              <a:t> na kierunku/specjalności </a:t>
            </a:r>
            <a:r>
              <a:rPr lang="pl-PL" b="1" dirty="0" err="1">
                <a:latin typeface="Arial Narrow"/>
              </a:rPr>
              <a:t>cyberbezpieczeństwa</a:t>
            </a:r>
            <a:r>
              <a:rPr lang="pl-PL" b="1" dirty="0">
                <a:latin typeface="Arial Narrow"/>
              </a:rPr>
              <a:t>:</a:t>
            </a:r>
            <a:r>
              <a:rPr lang="pl-PL" dirty="0">
                <a:latin typeface="Arial Narrow"/>
              </a:rPr>
              <a:t> 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sugerowanie przedmiotów do wyboru, lektur, tematyki projektów, </a:t>
            </a:r>
          </a:p>
          <a:p>
            <a:pPr lvl="1"/>
            <a:r>
              <a:rPr lang="pl-PL" dirty="0">
                <a:latin typeface="Arial Narrow"/>
              </a:rPr>
              <a:t>pomoc w wyborze praktyk, staży, konferencji. </a:t>
            </a:r>
          </a:p>
          <a:p>
            <a:r>
              <a:rPr lang="pl-PL" b="1" dirty="0">
                <a:latin typeface="Arial Narrow"/>
              </a:rPr>
              <a:t>Mentoring</a:t>
            </a:r>
            <a:r>
              <a:rPr lang="pl-PL" dirty="0">
                <a:latin typeface="Arial Narrow"/>
              </a:rPr>
              <a:t> nastawiony na odkrywanie cech wewnętrznych, indywidualnych predyspozycji i celów życiowych studentów jako program dodatkowy.</a:t>
            </a:r>
          </a:p>
          <a:p>
            <a:pPr lvl="1"/>
            <a:endParaRPr lang="pl-PL">
              <a:latin typeface="Arial Narrow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13451675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B9E65FA-DF84-3FAD-8595-A3EF316DA9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Projekty badawczo-rozwojowe</a:t>
            </a:r>
            <a:endParaRPr lang="pl-PL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F9DAC7B-762F-BEDA-A9F8-6AD4F387A8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17662"/>
            <a:ext cx="10515600" cy="4351338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 Narrow"/>
              </a:rPr>
              <a:t>Cele projektów:</a:t>
            </a:r>
            <a:r>
              <a:rPr lang="pl-PL" dirty="0">
                <a:latin typeface="Arial Narrow"/>
              </a:rPr>
              <a:t> </a:t>
            </a:r>
          </a:p>
          <a:p>
            <a:pPr lvl="1"/>
            <a:r>
              <a:rPr lang="pl-PL" dirty="0">
                <a:latin typeface="Arial Narrow"/>
              </a:rPr>
              <a:t>praktyczne zastosowanie wiedzy w realnych problemach </a:t>
            </a:r>
            <a:r>
              <a:rPr lang="pl-PL" dirty="0" err="1">
                <a:latin typeface="Arial Narrow"/>
              </a:rPr>
              <a:t>cyberbezpieczeństwa</a:t>
            </a:r>
            <a:r>
              <a:rPr lang="pl-PL" dirty="0">
                <a:latin typeface="Arial Narrow"/>
              </a:rPr>
              <a:t>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rozwój umiejętności w zakresie implementacji i oceny technik </a:t>
            </a:r>
            <a:r>
              <a:rPr lang="pl-PL" dirty="0" err="1">
                <a:latin typeface="Arial Narrow"/>
              </a:rPr>
              <a:t>cyberbezpieczeństwa</a:t>
            </a:r>
            <a:r>
              <a:rPr lang="pl-PL" dirty="0">
                <a:latin typeface="Arial Narrow"/>
              </a:rPr>
              <a:t>. </a:t>
            </a:r>
          </a:p>
          <a:p>
            <a:r>
              <a:rPr lang="pl-PL" sz="1900" b="1" dirty="0">
                <a:latin typeface="Arial Narrow"/>
              </a:rPr>
              <a:t>Realizacja i prezentacja:</a:t>
            </a:r>
            <a:r>
              <a:rPr lang="pl-PL" sz="1900" dirty="0">
                <a:latin typeface="Arial Narrow"/>
              </a:rPr>
              <a:t> </a:t>
            </a:r>
          </a:p>
          <a:p>
            <a:pPr lvl="1"/>
            <a:r>
              <a:rPr lang="pl-PL" sz="1900" dirty="0">
                <a:latin typeface="Arial Narrow"/>
              </a:rPr>
              <a:t>projekty realizowane przez 3-5-osobowe zespoły studenckie, </a:t>
            </a:r>
            <a:endParaRPr lang="en-US" sz="1900" dirty="0">
              <a:latin typeface="Arial Narrow"/>
            </a:endParaRPr>
          </a:p>
          <a:p>
            <a:pPr lvl="1"/>
            <a:r>
              <a:rPr lang="pl-PL" sz="1900" dirty="0">
                <a:latin typeface="Arial Narrow"/>
              </a:rPr>
              <a:t>obowiązkowe, dwa semestry po 30 godzin zajęć dydaktycznych w każdym, </a:t>
            </a:r>
            <a:endParaRPr lang="en-US" sz="1900" dirty="0">
              <a:latin typeface="Arial Narrow"/>
            </a:endParaRPr>
          </a:p>
          <a:p>
            <a:pPr lvl="1"/>
            <a:r>
              <a:rPr lang="pl-PL" sz="1900" dirty="0">
                <a:latin typeface="Arial Narrow"/>
              </a:rPr>
              <a:t>publiczne prezentacje, publikacje naukowe, raporty techniczne lub zgłoszenia patentowe jako efekty projektów. </a:t>
            </a:r>
          </a:p>
          <a:p>
            <a:r>
              <a:rPr lang="pl-PL" b="1" dirty="0">
                <a:latin typeface="Arial Narrow"/>
              </a:rPr>
              <a:t>Współpraca:</a:t>
            </a:r>
            <a:r>
              <a:rPr lang="pl-PL" dirty="0">
                <a:latin typeface="Arial Narrow"/>
              </a:rPr>
              <a:t> 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projekty prowadzone we współpracy z otoczeniem społeczno-gospodarczym, </a:t>
            </a:r>
            <a:endParaRPr lang="en-US" dirty="0">
              <a:latin typeface="Arial Narrow"/>
            </a:endParaRPr>
          </a:p>
          <a:p>
            <a:pPr lvl="1"/>
            <a:r>
              <a:rPr lang="pl-PL" dirty="0">
                <a:latin typeface="Arial Narrow"/>
              </a:rPr>
              <a:t>projekty interdyscyplinarne prowadzone we współpracy z badaczami z uczelni. </a:t>
            </a:r>
            <a:endParaRPr lang="en-US" dirty="0">
              <a:latin typeface="Arial Narrow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6907838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F47EF8E-4319-853A-3DF6-ACB307D81A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Projekty badawczo-rozwojowe cd.</a:t>
            </a:r>
            <a:endParaRPr lang="pl-PL" err="1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83093E9B-D34E-337F-E81E-44A2BCF60B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b="1">
                <a:latin typeface="Arial Narrow"/>
              </a:rPr>
              <a:t>Dobre praktyki:</a:t>
            </a:r>
            <a:r>
              <a:rPr lang="pl-PL">
                <a:latin typeface="Arial Narrow"/>
              </a:rPr>
              <a:t> 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system zgłoszeń tematyki projektów, 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koordynacja realizacji i współpracy z interesariuszami, 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opieka merytoryczna i wsparcie przez doświadczonych pracowników wydziału.</a:t>
            </a:r>
            <a:endParaRPr lang="en-US">
              <a:latin typeface="Arial Narrow"/>
            </a:endParaRPr>
          </a:p>
          <a:p>
            <a:r>
              <a:rPr lang="pl-PL" b="1"/>
              <a:t>Prawa autorskie:</a:t>
            </a:r>
            <a:r>
              <a:rPr lang="pl-PL"/>
              <a:t> </a:t>
            </a:r>
          </a:p>
          <a:p>
            <a:pPr lvl="1"/>
            <a:r>
              <a:rPr lang="pl-PL">
                <a:latin typeface="Arial Narrow"/>
              </a:rPr>
              <a:t>jasne określenie zasad przekazania wyników pracy studentów interesariuszom zewnętrznym, </a:t>
            </a:r>
          </a:p>
          <a:p>
            <a:pPr lvl="1"/>
            <a:r>
              <a:rPr lang="pl-PL">
                <a:latin typeface="Arial Narrow"/>
              </a:rPr>
              <a:t>uwzględnienie praw autorskich i majątkowych studentów. </a:t>
            </a:r>
          </a:p>
          <a:p>
            <a:pPr marL="0" indent="0">
              <a:buNone/>
            </a:pPr>
            <a:endParaRPr lang="pl-PL">
              <a:latin typeface="Arial Narrow"/>
            </a:endParaRPr>
          </a:p>
          <a:p>
            <a:pPr marL="0" indent="0">
              <a:buNone/>
            </a:pPr>
            <a:r>
              <a:rPr lang="pl-PL">
                <a:latin typeface="Arial Narrow"/>
              </a:rPr>
              <a:t>Rekomenduje się włączanie studentów do projektów uczelnianych i grantów.</a:t>
            </a:r>
            <a:endParaRPr lang="pl-PL"/>
          </a:p>
          <a:p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238816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53D1148-3E67-895E-5797-60D68F124A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Konferencje</a:t>
            </a:r>
            <a:endParaRPr lang="pl-PL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AD1A753-D314-EDA7-CCC8-E5069E7F81F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pl-PL">
                <a:latin typeface="Arial Narrow"/>
              </a:rPr>
              <a:t>Rekomenduje się umożliwienie studentom brania udziału w konferencjach międzynarodowych.</a:t>
            </a:r>
          </a:p>
          <a:p>
            <a:pPr marL="0" indent="0">
              <a:buNone/>
            </a:pPr>
            <a:endParaRPr lang="pl-PL">
              <a:latin typeface="Arial Narrow"/>
            </a:endParaRPr>
          </a:p>
          <a:p>
            <a:pPr marL="0" indent="0">
              <a:buNone/>
            </a:pPr>
            <a:r>
              <a:rPr lang="pl-PL" b="1">
                <a:latin typeface="Arial Narrow"/>
              </a:rPr>
              <a:t>Dobre praktyki:</a:t>
            </a:r>
          </a:p>
          <a:p>
            <a:pPr marL="342900" indent="-342900"/>
            <a:r>
              <a:rPr lang="pl-PL">
                <a:latin typeface="Arial Narrow"/>
              </a:rPr>
              <a:t>powołanie zespołu koordynującego, którego zadaniem będzie przygotowanie listy wartościowych konferencji z zakresu uczenia maszynowego oraz oszacowanie kosztów udziału w konferencji,</a:t>
            </a:r>
            <a:endParaRPr lang="pl-PL"/>
          </a:p>
          <a:p>
            <a:pPr marL="342900" indent="-342900"/>
            <a:r>
              <a:rPr lang="pl-PL">
                <a:latin typeface="Arial Narrow"/>
              </a:rPr>
              <a:t>stworzenie procedury kwalifikacji studentów na wyjazdy konferencyjne,</a:t>
            </a:r>
            <a:endParaRPr lang="pl-PL"/>
          </a:p>
          <a:p>
            <a:pPr marL="342900" indent="-342900"/>
            <a:r>
              <a:rPr lang="pl-PL">
                <a:latin typeface="Arial Narrow"/>
              </a:rPr>
              <a:t>zachęcanie studentów do przygotowania wystąpienia lub plakatu,</a:t>
            </a:r>
            <a:endParaRPr lang="pl-PL"/>
          </a:p>
          <a:p>
            <a:pPr marL="342900" indent="-342900"/>
            <a:r>
              <a:rPr lang="pl-PL">
                <a:latin typeface="Arial Narrow"/>
              </a:rPr>
              <a:t>wymaganie od studentów przygotowania raportu z udziału w konferencji. </a:t>
            </a:r>
            <a:endParaRPr lang="pl-PL"/>
          </a:p>
          <a:p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43179606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9924176-CB1E-85CD-5FFC-EA062D327E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Inne rekomendacje</a:t>
            </a:r>
            <a:endParaRPr lang="pl-PL" err="1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57D9A40C-24CF-A3E8-EF6F-EF189D7EF58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endParaRPr lang="pl-PL">
              <a:latin typeface="Arial Narrow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79586766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46E9C01-87A1-E50B-8542-90F7E46F6E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Materiały dydaktyczne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2979DD8E-2B0E-D724-0BC2-ABB67B0CBD2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 Narrow"/>
              </a:rPr>
              <a:t>Standardy przygotowania materiałów dydaktycznych: </a:t>
            </a:r>
          </a:p>
          <a:p>
            <a:pPr lvl="1"/>
            <a:r>
              <a:rPr lang="pl-PL" dirty="0">
                <a:latin typeface="Arial Narrow"/>
              </a:rPr>
              <a:t>wzorzec materiałów i ujednolicona forma, </a:t>
            </a:r>
          </a:p>
          <a:p>
            <a:pPr lvl="1"/>
            <a:r>
              <a:rPr lang="pl-PL" dirty="0">
                <a:latin typeface="Arial Narrow"/>
              </a:rPr>
              <a:t>zespołowe przygotowanie i w</a:t>
            </a:r>
            <a:r>
              <a:rPr lang="pl-PL" sz="2100" dirty="0">
                <a:latin typeface="Arial Narrow"/>
              </a:rPr>
              <a:t>eryfikacja merytoryczna.</a:t>
            </a:r>
          </a:p>
          <a:p>
            <a:r>
              <a:rPr lang="pl-PL" b="1" dirty="0">
                <a:latin typeface="Arial Narrow"/>
              </a:rPr>
              <a:t>Typy materiałów: </a:t>
            </a:r>
          </a:p>
          <a:p>
            <a:pPr lvl="1"/>
            <a:r>
              <a:rPr lang="pl-PL" dirty="0">
                <a:latin typeface="Arial Narrow"/>
              </a:rPr>
              <a:t>materiały do wykładów w postaci slajdów w formatach PDF z alternatywnymi formatami PPTX / ODP bądź DOCX / ODT zawierających tekst, wzory, ilustracje, wykresy, tabele, animacje, filmy,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materiały do laboratoriów w postaci interaktywnych notatników IPYNB lub RMD  pozwalających na łączenie tekstu z elementami interaktywnymi,  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materiały wideo: nagrania wykładów, symulacje i wartościowe </a:t>
            </a:r>
            <a:r>
              <a:rPr lang="pl-PL" dirty="0" err="1">
                <a:latin typeface="Arial Narrow"/>
              </a:rPr>
              <a:t>tutoriale</a:t>
            </a:r>
            <a:r>
              <a:rPr lang="pl-PL" dirty="0">
                <a:latin typeface="Arial Narrow"/>
              </a:rPr>
              <a:t>, </a:t>
            </a:r>
            <a:endParaRPr lang="pl-PL" dirty="0"/>
          </a:p>
          <a:p>
            <a:pPr lvl="1"/>
            <a:r>
              <a:rPr lang="pl-PL" dirty="0">
                <a:latin typeface="Arial Narrow"/>
              </a:rPr>
              <a:t>publikacje naukowe.</a:t>
            </a:r>
          </a:p>
          <a:p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84129313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EBB89B0-230A-46E3-E7ED-5714FBF04A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Dodatkowe rekomendacje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D506979-3453-E96B-13F7-7F96CE1CD71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dirty="0">
                <a:latin typeface="Arial Narrow"/>
              </a:rPr>
              <a:t>Wprowadzenie przedmiotów prowadzonych przez ekspertów z branży: specjalistyczne kursy lub studia przypadków (</a:t>
            </a:r>
            <a:r>
              <a:rPr lang="pl-PL" i="1" dirty="0" err="1">
                <a:latin typeface="Arial Narrow"/>
              </a:rPr>
              <a:t>case</a:t>
            </a:r>
            <a:r>
              <a:rPr lang="pl-PL" i="1" dirty="0">
                <a:latin typeface="Arial Narrow"/>
              </a:rPr>
              <a:t> </a:t>
            </a:r>
            <a:r>
              <a:rPr lang="pl-PL" i="1" dirty="0" err="1">
                <a:latin typeface="Arial Narrow"/>
              </a:rPr>
              <a:t>studies</a:t>
            </a:r>
            <a:r>
              <a:rPr lang="pl-PL" dirty="0">
                <a:latin typeface="Arial Narrow"/>
              </a:rPr>
              <a:t>). </a:t>
            </a:r>
            <a:endParaRPr lang="pl-PL" dirty="0"/>
          </a:p>
          <a:p>
            <a:r>
              <a:rPr lang="pl-PL" dirty="0">
                <a:latin typeface="Arial Narrow"/>
              </a:rPr>
              <a:t>Zachęcanie studentów do brania udziału w konkursach zewnętrznych np. typu CTF i </a:t>
            </a:r>
            <a:r>
              <a:rPr lang="pl-PL" dirty="0" err="1">
                <a:latin typeface="Arial Narrow"/>
              </a:rPr>
              <a:t>hackathonach</a:t>
            </a:r>
            <a:r>
              <a:rPr lang="pl-PL" dirty="0">
                <a:latin typeface="Arial Narrow"/>
              </a:rPr>
              <a:t>. </a:t>
            </a:r>
            <a:endParaRPr lang="pl-PL" dirty="0"/>
          </a:p>
          <a:p>
            <a:r>
              <a:rPr lang="pl-PL" dirty="0">
                <a:latin typeface="Arial Narrow"/>
              </a:rPr>
              <a:t>Wprowadzenie dedykowanego systemu monitorowania oczekiwań studentów i pracodawców oraz modyfikacji programu studiów wraz ze zmianami tych oczekiwań oraz zmianami trendów i technologii w </a:t>
            </a:r>
            <a:r>
              <a:rPr lang="pl-PL" dirty="0" err="1">
                <a:latin typeface="Arial Narrow"/>
              </a:rPr>
              <a:t>cyberbezpieczeństwie</a:t>
            </a:r>
            <a:r>
              <a:rPr lang="pl-PL" dirty="0">
                <a:latin typeface="Arial Narrow"/>
              </a:rPr>
              <a:t>.</a:t>
            </a:r>
          </a:p>
          <a:p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006741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F8FB914-69AB-9BBB-946E-1C77DCD871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25369"/>
            <a:ext cx="10515600" cy="1325563"/>
          </a:xfrm>
        </p:spPr>
        <p:txBody>
          <a:bodyPr/>
          <a:lstStyle/>
          <a:p>
            <a:r>
              <a:rPr lang="pl-PL"/>
              <a:t>Partnerstwo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C9D5A92-ECE3-B0C6-6A5E-58010EFC50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pl-PL">
                <a:effectLst/>
                <a:latin typeface="Arial Narrow" panose="020B0606020202030204" pitchFamily="34" charset="0"/>
                <a:ea typeface="Verdana" panose="020B0604030504040204" pitchFamily="34" charset="0"/>
              </a:rPr>
              <a:t>Projekt jest realizowany przez Ministerstwo Cyfryzacji w partnerstwie z pięcioma uczelniami: </a:t>
            </a:r>
          </a:p>
          <a:p>
            <a:pPr marL="914400" lvl="1" indent="-457200">
              <a:spcBef>
                <a:spcPts val="0"/>
              </a:spcBef>
              <a:buFont typeface="+mj-lt"/>
              <a:buAutoNum type="arabicParenR"/>
            </a:pPr>
            <a:r>
              <a:rPr lang="pl-PL">
                <a:effectLst/>
                <a:latin typeface="Arial Narrow" panose="020B0606020202030204" pitchFamily="34" charset="0"/>
                <a:ea typeface="Verdana" panose="020B0604030504040204" pitchFamily="34" charset="0"/>
              </a:rPr>
              <a:t>Politechniką Gdańską, </a:t>
            </a:r>
          </a:p>
          <a:p>
            <a:pPr marL="914400" lvl="1" indent="-457200">
              <a:spcBef>
                <a:spcPts val="0"/>
              </a:spcBef>
              <a:buFont typeface="+mj-lt"/>
              <a:buAutoNum type="arabicParenR"/>
            </a:pPr>
            <a:r>
              <a:rPr lang="pl-PL">
                <a:effectLst/>
                <a:latin typeface="Arial Narrow" panose="020B0606020202030204" pitchFamily="34" charset="0"/>
                <a:ea typeface="Verdana" panose="020B0604030504040204" pitchFamily="34" charset="0"/>
              </a:rPr>
              <a:t>Politechniką Poznańską, </a:t>
            </a:r>
          </a:p>
          <a:p>
            <a:pPr marL="914400" lvl="1" indent="-457200">
              <a:spcBef>
                <a:spcPts val="0"/>
              </a:spcBef>
              <a:buFont typeface="+mj-lt"/>
              <a:buAutoNum type="arabicParenR"/>
            </a:pPr>
            <a:r>
              <a:rPr lang="pl-PL">
                <a:effectLst/>
                <a:latin typeface="Arial Narrow" panose="020B0606020202030204" pitchFamily="34" charset="0"/>
                <a:ea typeface="Verdana" panose="020B0604030504040204" pitchFamily="34" charset="0"/>
              </a:rPr>
              <a:t>Politechniką Wrocławską, </a:t>
            </a:r>
          </a:p>
          <a:p>
            <a:pPr marL="914400" lvl="1" indent="-457200">
              <a:spcBef>
                <a:spcPts val="0"/>
              </a:spcBef>
              <a:buFont typeface="+mj-lt"/>
              <a:buAutoNum type="arabicParenR"/>
            </a:pPr>
            <a:r>
              <a:rPr lang="pl-PL">
                <a:effectLst/>
                <a:latin typeface="Arial Narrow" panose="020B0606020202030204" pitchFamily="34" charset="0"/>
                <a:ea typeface="Verdana" panose="020B0604030504040204" pitchFamily="34" charset="0"/>
              </a:rPr>
              <a:t>Uniwersytetem im. Adama Mickiewicza w Poznaniu </a:t>
            </a:r>
            <a:endParaRPr lang="pl-PL">
              <a:latin typeface="Arial Narrow" panose="020B0606020202030204" pitchFamily="34" charset="0"/>
              <a:ea typeface="Verdana" panose="020B0604030504040204" pitchFamily="34" charset="0"/>
            </a:endParaRPr>
          </a:p>
          <a:p>
            <a:pPr marL="914400" lvl="1" indent="-457200">
              <a:spcBef>
                <a:spcPts val="0"/>
              </a:spcBef>
              <a:buFont typeface="+mj-lt"/>
              <a:buAutoNum type="arabicParenR"/>
            </a:pPr>
            <a:r>
              <a:rPr lang="pl-PL">
                <a:effectLst/>
                <a:latin typeface="Arial Narrow" panose="020B0606020202030204" pitchFamily="34" charset="0"/>
                <a:ea typeface="Verdana" panose="020B0604030504040204" pitchFamily="34" charset="0"/>
              </a:rPr>
              <a:t>Uniwersytetem Warszawskim. </a:t>
            </a:r>
          </a:p>
          <a:p>
            <a:pPr marL="0" indent="0">
              <a:buNone/>
            </a:pPr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7698069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2485E14-F86F-13A0-C4B2-ED711342ED7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4037"/>
            <a:ext cx="9428922" cy="4351338"/>
          </a:xfrm>
        </p:spPr>
        <p:txBody>
          <a:bodyPr/>
          <a:lstStyle/>
          <a:p>
            <a:pPr marL="0" indent="0">
              <a:buNone/>
            </a:pPr>
            <a:r>
              <a:rPr lang="pl-PL">
                <a:ea typeface="Verdana" panose="020B0604030504040204" pitchFamily="34" charset="0"/>
              </a:rPr>
              <a:t>Systemowy model kształcenia w zakresie cyberbezpieczeństwa  został opracowany na podstawie analizy programów i materiałów studiów realizowanych w ramach projektu AI TECH.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057353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5311C32-B8CE-5ECE-8048-1E22C76BC8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Założenia systemowego modelu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A1D3876-643F-1D92-15FE-247BE4093D9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err="1">
                <a:latin typeface="Arial Narrow"/>
              </a:rPr>
              <a:t>Cyberbezpieczeństwo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0042359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Założenia projektu</a:t>
            </a:r>
            <a:endParaRPr lang="pl-PL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sz="2200" dirty="0">
                <a:latin typeface="Arial Narrow"/>
                <a:ea typeface="Verdana"/>
              </a:rPr>
              <a:t>Punktem wyjściowym była wnikliwa analiza założeń programowych projektu AI Tech oraz dokumentów dostarczonych przez partnerów akademickich.</a:t>
            </a:r>
            <a:endParaRPr lang="pl-PL"/>
          </a:p>
          <a:p>
            <a:r>
              <a:rPr lang="pl-PL" sz="2200" dirty="0">
                <a:latin typeface="Arial Narrow"/>
                <a:ea typeface="Verdana"/>
              </a:rPr>
              <a:t>Elementy poszczególnych programów wypracowanych przez partnerów akademickich zostały wytypowane do modelu systemowego.</a:t>
            </a:r>
            <a:endParaRPr lang="pl-PL"/>
          </a:p>
          <a:p>
            <a:r>
              <a:rPr lang="pl-PL" sz="2200" dirty="0">
                <a:latin typeface="Arial Narrow"/>
                <a:ea typeface="Verdana"/>
              </a:rPr>
              <a:t>Opracowane zostały wzorcowe plany i programy kształcenia w oparciu o doświadczenia partnerów.</a:t>
            </a:r>
            <a:endParaRPr lang="pl-PL"/>
          </a:p>
          <a:p>
            <a:r>
              <a:rPr lang="pl-PL" sz="2200" dirty="0">
                <a:latin typeface="Arial Narrow"/>
                <a:ea typeface="Verdana"/>
              </a:rPr>
              <a:t>Wykorzystane zostały sylabusy przedmiotów i materiały edukacyjne wytworzone w ramach projektu. </a:t>
            </a:r>
            <a:endParaRPr lang="pl-PL"/>
          </a:p>
          <a:p>
            <a:r>
              <a:rPr lang="pl-PL" sz="2200" dirty="0">
                <a:latin typeface="Arial Narrow"/>
                <a:ea typeface="Verdana"/>
              </a:rPr>
              <a:t>Zarekomendowane zostały najlepsze rozwiązania w zakresie staży i wizyt studyjnych, współpracy krajowej i międzynarodowej, projektów informatycznych, </a:t>
            </a:r>
            <a:r>
              <a:rPr lang="pl-PL" sz="2200" dirty="0" err="1">
                <a:latin typeface="Arial Narrow"/>
                <a:ea typeface="Verdana"/>
              </a:rPr>
              <a:t>tutoringu</a:t>
            </a:r>
            <a:r>
              <a:rPr lang="pl-PL" sz="2200" dirty="0">
                <a:latin typeface="Arial Narrow"/>
                <a:ea typeface="Verdana"/>
              </a:rPr>
              <a:t> i materiałów dydaktycznych.</a:t>
            </a:r>
            <a:endParaRPr lang="pl-PL" dirty="0"/>
          </a:p>
          <a:p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6153293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>
                <a:latin typeface="Bookman Old Style"/>
              </a:rPr>
              <a:t>Założenia projektu c.d.</a:t>
            </a:r>
            <a:endParaRPr lang="pl-PL" dirty="0"/>
          </a:p>
        </p:txBody>
      </p:sp>
      <p:sp>
        <p:nvSpPr>
          <p:cNvPr id="51" name="Symbol zastępczy zawartości 50">
            <a:extLst>
              <a:ext uri="{FF2B5EF4-FFF2-40B4-BE49-F238E27FC236}">
                <a16:creationId xmlns:a16="http://schemas.microsoft.com/office/drawing/2014/main" id="{C03EB4E4-3DE3-0926-9718-89F1040F13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dirty="0">
                <a:latin typeface="Arial Narrow"/>
              </a:rPr>
              <a:t>Innowacyjność</a:t>
            </a:r>
            <a:endParaRPr lang="pl-PL" dirty="0"/>
          </a:p>
          <a:p>
            <a:r>
              <a:rPr lang="pl-PL" dirty="0">
                <a:latin typeface="Arial Narrow"/>
              </a:rPr>
              <a:t>Modułowość</a:t>
            </a:r>
            <a:endParaRPr lang="pl-PL" dirty="0"/>
          </a:p>
          <a:p>
            <a:r>
              <a:rPr lang="pl-PL" dirty="0" err="1">
                <a:latin typeface="Arial Narrow"/>
              </a:rPr>
              <a:t>Interdycyplinarność</a:t>
            </a:r>
            <a:endParaRPr lang="pl-PL" dirty="0"/>
          </a:p>
          <a:p>
            <a:r>
              <a:rPr lang="pl-PL" dirty="0">
                <a:latin typeface="Arial Narrow"/>
              </a:rPr>
              <a:t>Praktyczność</a:t>
            </a:r>
            <a:endParaRPr lang="pl-PL" dirty="0"/>
          </a:p>
          <a:p>
            <a:r>
              <a:rPr lang="pl-PL" dirty="0">
                <a:latin typeface="Arial Narrow"/>
              </a:rPr>
              <a:t>Uwzględnienie aktualnych trendów</a:t>
            </a:r>
            <a:endParaRPr lang="pl-PL" dirty="0"/>
          </a:p>
          <a:p>
            <a:r>
              <a:rPr lang="pl-PL" dirty="0">
                <a:latin typeface="Arial Narrow"/>
              </a:rPr>
              <a:t>Możliwość współpracy z otoczeniem zewnętrznym</a:t>
            </a:r>
            <a:endParaRPr lang="pl-PL" dirty="0"/>
          </a:p>
          <a:p>
            <a:r>
              <a:rPr lang="pl-PL" dirty="0">
                <a:latin typeface="Arial Narrow"/>
              </a:rPr>
              <a:t>Odpowiedź na spełnienie oczekiwań pracodawców</a:t>
            </a:r>
            <a:endParaRPr lang="pl-PL" dirty="0"/>
          </a:p>
          <a:p>
            <a:endParaRPr lang="pl-PL" dirty="0"/>
          </a:p>
          <a:p>
            <a:endParaRPr lang="pl-PL" dirty="0"/>
          </a:p>
          <a:p>
            <a:endParaRPr lang="pl-PL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10163269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Koncepcja programu</a:t>
            </a:r>
            <a:endParaRPr lang="pl-PL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 fontScale="92500" lnSpcReduction="10000"/>
          </a:bodyPr>
          <a:lstStyle/>
          <a:p>
            <a:r>
              <a:rPr lang="pl-PL" b="1">
                <a:latin typeface="Arial Narrow"/>
              </a:rPr>
              <a:t>Podstawy programu: 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3-semestralne studia II stopnia o profilu </a:t>
            </a:r>
            <a:r>
              <a:rPr lang="pl-PL" err="1">
                <a:latin typeface="Arial Narrow"/>
              </a:rPr>
              <a:t>ogólnoakademickim</a:t>
            </a:r>
            <a:r>
              <a:rPr lang="pl-PL">
                <a:latin typeface="Arial Narrow"/>
              </a:rPr>
              <a:t>, 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możliwe dostosowanie do </a:t>
            </a:r>
            <a:r>
              <a:rPr lang="pl-PL" sz="2100">
                <a:latin typeface="Arial Narrow"/>
              </a:rPr>
              <a:t>studiów 4</a:t>
            </a:r>
            <a:r>
              <a:rPr lang="pl-PL">
                <a:latin typeface="Arial Narrow"/>
              </a:rPr>
              <a:t>-semestralnych lub specjalności,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dyscyplina naukowa: Informatyka.</a:t>
            </a:r>
          </a:p>
          <a:p>
            <a:r>
              <a:rPr lang="pl-PL" b="1">
                <a:latin typeface="Arial Narrow"/>
              </a:rPr>
              <a:t>Struktura programu: 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obowiązkowe przedmioty kierunkowe i przedmioty obieralne, 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dwusemestralny projekt badawczo-rozwojowy,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wybrane przedmioty ogólnouczelniane z nauk humanistycznych. </a:t>
            </a:r>
          </a:p>
          <a:p>
            <a:r>
              <a:rPr lang="pl-PL" b="1">
                <a:latin typeface="Arial Narrow"/>
              </a:rPr>
              <a:t>Metodyka i narzędzia: 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rekomendowana praca metodą projektową, </a:t>
            </a:r>
            <a:endParaRPr lang="en-US">
              <a:latin typeface="Arial Narrow"/>
            </a:endParaRPr>
          </a:p>
          <a:p>
            <a:pPr lvl="1"/>
            <a:r>
              <a:rPr lang="pl-PL">
                <a:latin typeface="Arial Narrow"/>
              </a:rPr>
              <a:t>laboratoria z odpowiednią infrastrukturą sprzętową  w celu poszerzania wiedzy i doskonalenia umiejętności,</a:t>
            </a:r>
            <a:endParaRPr lang="pl-PL"/>
          </a:p>
          <a:p>
            <a:pPr lvl="1"/>
            <a:r>
              <a:rPr lang="pl-PL">
                <a:latin typeface="Arial Narrow"/>
              </a:rPr>
              <a:t>dodatkowe formy kształcenia.</a:t>
            </a:r>
            <a:endParaRPr lang="pl-PL"/>
          </a:p>
          <a:p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169518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ABBB73-5C0F-FB86-B19A-05B71CC598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>
                <a:latin typeface="Bookman Old Style"/>
              </a:rPr>
              <a:t>Wymagania początkowe</a:t>
            </a:r>
            <a:endParaRPr lang="pl-PL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3A312-E027-F5E1-6FD2-C16D4B4448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 fontScale="92500" lnSpcReduction="10000"/>
          </a:bodyPr>
          <a:lstStyle/>
          <a:p>
            <a:r>
              <a:rPr lang="pl-PL" b="1">
                <a:latin typeface="Arial Narrow"/>
              </a:rPr>
              <a:t>Wymagana wiedza i umiejętności</a:t>
            </a:r>
            <a:r>
              <a:rPr lang="pl-PL">
                <a:latin typeface="Arial Narrow"/>
              </a:rPr>
              <a:t>:</a:t>
            </a:r>
          </a:p>
          <a:p>
            <a:pPr lvl="1"/>
            <a:r>
              <a:rPr lang="pl-PL">
                <a:latin typeface="Arial Narrow"/>
              </a:rPr>
              <a:t>podstawy algorytmiki, </a:t>
            </a:r>
          </a:p>
          <a:p>
            <a:pPr lvl="1"/>
            <a:r>
              <a:rPr lang="pl-PL">
                <a:latin typeface="Arial Narrow"/>
              </a:rPr>
              <a:t>podstawy sieci komputerowych,</a:t>
            </a:r>
            <a:endParaRPr lang="pl-PL"/>
          </a:p>
          <a:p>
            <a:pPr lvl="1"/>
            <a:r>
              <a:rPr lang="pl-PL">
                <a:latin typeface="Arial Narrow"/>
              </a:rPr>
              <a:t>podstawy konfiguracji systemów z rodziny Windows i Linux,</a:t>
            </a:r>
          </a:p>
          <a:p>
            <a:pPr lvl="1"/>
            <a:r>
              <a:rPr lang="pl-PL">
                <a:latin typeface="Arial Narrow"/>
              </a:rPr>
              <a:t>programowanie w języku C,</a:t>
            </a:r>
          </a:p>
          <a:p>
            <a:pPr lvl="1"/>
            <a:r>
              <a:rPr lang="pl-PL">
                <a:latin typeface="Arial Narrow"/>
              </a:rPr>
              <a:t>zdolności analityczne,</a:t>
            </a:r>
          </a:p>
          <a:p>
            <a:pPr lvl="1"/>
            <a:r>
              <a:rPr lang="pl-PL">
                <a:latin typeface="Arial Narrow"/>
              </a:rPr>
              <a:t>umiejętność pracy w zespole.</a:t>
            </a:r>
            <a:endParaRPr lang="pl-PL"/>
          </a:p>
          <a:p>
            <a:r>
              <a:rPr lang="pl-PL" b="1">
                <a:latin typeface="Arial Narrow"/>
              </a:rPr>
              <a:t>Potencjalni kandydaci:</a:t>
            </a:r>
            <a:r>
              <a:rPr lang="pl-PL">
                <a:latin typeface="Arial Narrow"/>
              </a:rPr>
              <a:t> absolwenci kierunku Informatyka lub pokrewnych studiów inżynierskich (opcjonalnie licencjata w przypadku studiów 4-semestralnych).</a:t>
            </a:r>
            <a:endParaRPr lang="pl-PL"/>
          </a:p>
          <a:p>
            <a:r>
              <a:rPr lang="pl-PL" b="1">
                <a:latin typeface="Arial Narrow"/>
              </a:rPr>
              <a:t>Wymagania językowe</a:t>
            </a:r>
            <a:r>
              <a:rPr lang="pl-PL">
                <a:latin typeface="Arial Narrow"/>
              </a:rPr>
              <a:t>: </a:t>
            </a:r>
            <a:r>
              <a:rPr lang="pl-PL" sz="1900">
                <a:latin typeface="Arial Narrow"/>
              </a:rPr>
              <a:t>znajomość języka angielskiego na poziomie B1.</a:t>
            </a:r>
          </a:p>
          <a:p>
            <a:r>
              <a:rPr lang="pl-PL" sz="1900" b="1">
                <a:latin typeface="Arial Narrow"/>
              </a:rPr>
              <a:t>Zasady rekrutacji: </a:t>
            </a:r>
            <a:endParaRPr lang="pl-PL" sz="1900">
              <a:latin typeface="Arial Narrow"/>
            </a:endParaRPr>
          </a:p>
          <a:p>
            <a:pPr lvl="1"/>
            <a:r>
              <a:rPr lang="pl-PL" sz="1900">
                <a:latin typeface="Arial Narrow"/>
              </a:rPr>
              <a:t>szczegółowe zasady ustalane przez uczelnie, </a:t>
            </a:r>
            <a:endParaRPr lang="en-US" sz="1900">
              <a:latin typeface="Arial Narrow"/>
            </a:endParaRPr>
          </a:p>
          <a:p>
            <a:pPr lvl="1"/>
            <a:r>
              <a:rPr lang="pl-PL" sz="1900"/>
              <a:t>sugerowany egzamin wstępny lub rozmowa kwalifikacyjna dla absolwentów studiów nieinformatycznych.</a:t>
            </a:r>
            <a:endParaRPr lang="pl-PL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94178348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DESIGN_ID_MOTYW PAKIETU OFFICE" val="SgT8k5gX"/>
  <p:tag name="ARTICULATE_PROJECT_OPEN" val="0"/>
  <p:tag name="ARTICULATE_SLIDE_COUNT" val="29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878d8442-7860-4f3e-9214-177f4a6b4e76">
      <Terms xmlns="http://schemas.microsoft.com/office/infopath/2007/PartnerControls"/>
    </lcf76f155ced4ddcb4097134ff3c332f>
    <TaxCatchAll xmlns="82f039fa-5f24-4100-9da9-968b683b57f9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C6061755D9DE4A47B017FC22C0AFB557" ma:contentTypeVersion="13" ma:contentTypeDescription="Utwórz nowy dokument." ma:contentTypeScope="" ma:versionID="c5454585a08f630cd33cb86f9c331123">
  <xsd:schema xmlns:xsd="http://www.w3.org/2001/XMLSchema" xmlns:xs="http://www.w3.org/2001/XMLSchema" xmlns:p="http://schemas.microsoft.com/office/2006/metadata/properties" xmlns:ns2="878d8442-7860-4f3e-9214-177f4a6b4e76" xmlns:ns3="82f039fa-5f24-4100-9da9-968b683b57f9" targetNamespace="http://schemas.microsoft.com/office/2006/metadata/properties" ma:root="true" ma:fieldsID="035bf0916ca95592c097fd8afef24369" ns2:_="" ns3:_="">
    <xsd:import namespace="878d8442-7860-4f3e-9214-177f4a6b4e76"/>
    <xsd:import namespace="82f039fa-5f24-4100-9da9-968b683b57f9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MediaServiceDateTake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78d8442-7860-4f3e-9214-177f4a6b4e7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2" nillable="true" ma:taxonomy="true" ma:internalName="lcf76f155ced4ddcb4097134ff3c332f" ma:taxonomyFieldName="MediaServiceImageTags" ma:displayName="Tagi obrazów" ma:readOnly="false" ma:fieldId="{5cf76f15-5ced-4ddc-b409-7134ff3c332f}" ma:taxonomyMulti="true" ma:sspId="814c5ef4-d6d6-47fe-a777-f6ac7154fdf8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7" nillable="true" ma:displayName="MediaLengthInSeconds" ma:hidden="true" ma:internalName="MediaLengthInSeconds" ma:readOnly="true">
      <xsd:simpleType>
        <xsd:restriction base="dms:Unknown"/>
      </xsd:simpleType>
    </xsd:element>
    <xsd:element name="MediaServiceDateTaken" ma:index="18" nillable="true" ma:displayName="MediaServiceDateTaken" ma:hidden="true" ma:indexed="true" ma:internalName="MediaServiceDateTake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2f039fa-5f24-4100-9da9-968b683b57f9" elementFormDefault="qualified">
    <xsd:import namespace="http://schemas.microsoft.com/office/2006/documentManagement/types"/>
    <xsd:import namespace="http://schemas.microsoft.com/office/infopath/2007/PartnerControls"/>
    <xsd:element name="TaxCatchAll" ma:index="13" nillable="true" ma:displayName="Taxonomy Catch All Column" ma:hidden="true" ma:list="{fb799389-5c51-4403-bf96-60326586e9b0}" ma:internalName="TaxCatchAll" ma:showField="CatchAllData" ma:web="82f039fa-5f24-4100-9da9-968b683b57f9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19" nillable="true" ma:displayName="Udostępnianie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0" nillable="true" ma:displayName="Udostępnione dla — szczegóły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zawartości"/>
        <xsd:element ref="dc:title" minOccurs="0" maxOccurs="1" ma:index="4" ma:displayName="Tytuł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2A78EA4-414D-4608-81F9-CB630F171B2C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5DC76AF8-9C2A-4846-9F9E-212669740822}">
  <ds:schemaRefs>
    <ds:schemaRef ds:uri="82f039fa-5f24-4100-9da9-968b683b57f9"/>
    <ds:schemaRef ds:uri="878d8442-7860-4f3e-9214-177f4a6b4e76"/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EA0F071-7802-452F-8FA3-46E79F2A6F0D}">
  <ds:schemaRefs>
    <ds:schemaRef ds:uri="82f039fa-5f24-4100-9da9-968b683b57f9"/>
    <ds:schemaRef ds:uri="878d8442-7860-4f3e-9214-177f4a6b4e76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162</TotalTime>
  <Words>438</Words>
  <Application>Microsoft Office PowerPoint</Application>
  <PresentationFormat>Panoramiczny</PresentationFormat>
  <Paragraphs>230</Paragraphs>
  <Slides>29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29</vt:i4>
      </vt:variant>
    </vt:vector>
  </HeadingPairs>
  <TitlesOfParts>
    <vt:vector size="30" baseType="lpstr">
      <vt:lpstr>Motyw pakietu Office</vt:lpstr>
      <vt:lpstr>REKOMENDOWANY MODEL SYSTEMOWEGO KSZTAŁCENIA</vt:lpstr>
      <vt:lpstr>Źródło finansowania</vt:lpstr>
      <vt:lpstr>Partnerstwo</vt:lpstr>
      <vt:lpstr>Prezentacja programu PowerPoint</vt:lpstr>
      <vt:lpstr>Założenia systemowego modelu</vt:lpstr>
      <vt:lpstr>Założenia projektu</vt:lpstr>
      <vt:lpstr>Założenia projektu c.d.</vt:lpstr>
      <vt:lpstr>Koncepcja programu</vt:lpstr>
      <vt:lpstr>Wymagania początkowe</vt:lpstr>
      <vt:lpstr>Sylwetka absolwenta</vt:lpstr>
      <vt:lpstr>Sylwetka absolwenta cd.</vt:lpstr>
      <vt:lpstr>Program i plan studiów</vt:lpstr>
      <vt:lpstr>Struktura programu studiów 3-semestralnych</vt:lpstr>
      <vt:lpstr>Struktura programu studiów 3-semestralnych cd.</vt:lpstr>
      <vt:lpstr>Rekomendowany plan studiów</vt:lpstr>
      <vt:lpstr>Rekomendowany plan studiów cd.</vt:lpstr>
      <vt:lpstr>Rekomendowany plan studiów cd.</vt:lpstr>
      <vt:lpstr>Dostosowanie do studiów  4-semestralnych</vt:lpstr>
      <vt:lpstr>Dodatkowe formy kształcenia</vt:lpstr>
      <vt:lpstr>Współpraca krajowa  i międzynarodowa</vt:lpstr>
      <vt:lpstr>Staże i wizyty studyjne</vt:lpstr>
      <vt:lpstr>Tutoring</vt:lpstr>
      <vt:lpstr>Tutoring cd.</vt:lpstr>
      <vt:lpstr>Projekty badawczo-rozwojowe</vt:lpstr>
      <vt:lpstr>Projekty badawczo-rozwojowe cd.</vt:lpstr>
      <vt:lpstr>Konferencje</vt:lpstr>
      <vt:lpstr>Inne rekomendacje</vt:lpstr>
      <vt:lpstr>Materiały dydaktyczne</vt:lpstr>
      <vt:lpstr>Dodatkowe rekomendacje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Anna Beata Kwiatkowska</dc:creator>
  <cp:lastModifiedBy>Matwiejczuk Agata</cp:lastModifiedBy>
  <cp:revision>214</cp:revision>
  <dcterms:created xsi:type="dcterms:W3CDTF">2023-08-23T20:55:23Z</dcterms:created>
  <dcterms:modified xsi:type="dcterms:W3CDTF">2023-11-24T13:40:18Z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E86D4871-EB4F-4846-836F-6AA6FFF64398</vt:lpwstr>
  </property>
  <property fmtid="{D5CDD505-2E9C-101B-9397-08002B2CF9AE}" pid="3" name="ArticulatePath">
    <vt:lpwstr>Prezentacja1</vt:lpwstr>
  </property>
  <property fmtid="{D5CDD505-2E9C-101B-9397-08002B2CF9AE}" pid="4" name="ContentTypeId">
    <vt:lpwstr>0x010100C6061755D9DE4A47B017FC22C0AFB557</vt:lpwstr>
  </property>
  <property fmtid="{D5CDD505-2E9C-101B-9397-08002B2CF9AE}" pid="5" name="MediaServiceImageTags">
    <vt:lpwstr/>
  </property>
</Properties>
</file>

<file path=docProps/thumbnail.jpeg>
</file>